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76" r:id="rId5"/>
    <p:sldId id="277" r:id="rId6"/>
    <p:sldId id="278" r:id="rId7"/>
    <p:sldId id="279" r:id="rId8"/>
    <p:sldId id="280" r:id="rId9"/>
    <p:sldId id="28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M37HakzXHvP97eVk/tPpVQ==" hashData="NTmJvueVPWV855dprzKiX5hW4bOf9jj4s/ITmnoXWvk7Q/bleYzrMErMuuMkuZxnPmBAExwTiLWSE8ISdT4kb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422" y="176645"/>
            <a:ext cx="7978957" cy="860431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1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</a:t>
            </a:r>
            <a:br>
              <a:rPr lang="en-US" sz="31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100" dirty="0">
                <a:solidFill>
                  <a:schemeClr val="bg1"/>
                </a:solidFill>
                <a:latin typeface="Proxima Nova" panose="02000506030000020004" pitchFamily="50" charset="0"/>
              </a:rPr>
              <a:t>correct Sentence Flow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Intermediate. Skill Group: Sentence Structure and Formation.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8536" y="1555411"/>
            <a:ext cx="4517661" cy="19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59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422" y="187036"/>
            <a:ext cx="7978957" cy="850040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1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</a:t>
            </a:r>
            <a:br>
              <a:rPr lang="en-US" sz="31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100" dirty="0">
                <a:solidFill>
                  <a:schemeClr val="bg1"/>
                </a:solidFill>
                <a:latin typeface="Proxima Nova" panose="02000506030000020004" pitchFamily="50" charset="0"/>
              </a:rPr>
              <a:t>correct Sentence Flow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Intermediate. Skill Group: Sentence Structure and Formation.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3661" y="1568741"/>
            <a:ext cx="4715352" cy="224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882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34" y="187036"/>
            <a:ext cx="7990246" cy="850040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1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</a:t>
            </a:r>
            <a:br>
              <a:rPr lang="en-US" sz="31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100" dirty="0">
                <a:solidFill>
                  <a:schemeClr val="bg1"/>
                </a:solidFill>
                <a:latin typeface="Proxima Nova" panose="02000506030000020004" pitchFamily="50" charset="0"/>
              </a:rPr>
              <a:t>correct Sentence Flow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76622"/>
            <a:ext cx="7315200" cy="3532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Intermediate. Skill Group: Sentence Structure and Formation.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287" y="1560351"/>
            <a:ext cx="4647433" cy="227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997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34" y="187036"/>
            <a:ext cx="7990246" cy="850040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1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</a:t>
            </a:r>
            <a:br>
              <a:rPr lang="en-US" sz="31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100" dirty="0">
                <a:solidFill>
                  <a:schemeClr val="bg1"/>
                </a:solidFill>
                <a:latin typeface="Proxima Nova" panose="02000506030000020004" pitchFamily="50" charset="0"/>
              </a:rPr>
              <a:t>correct Sentence Flow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65333"/>
            <a:ext cx="7315200" cy="364496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Intermediate. Skill Group: Sentence Structure and Formation.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8536" y="1555411"/>
            <a:ext cx="4765765" cy="200991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7247" y="4110564"/>
            <a:ext cx="4747463" cy="1160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145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712" y="187036"/>
            <a:ext cx="7967668" cy="850040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1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</a:t>
            </a:r>
            <a:br>
              <a:rPr lang="en-US" sz="31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100" dirty="0">
                <a:solidFill>
                  <a:schemeClr val="bg1"/>
                </a:solidFill>
                <a:latin typeface="Proxima Nova" panose="02000506030000020004" pitchFamily="50" charset="0"/>
              </a:rPr>
              <a:t>correct Sentence Flow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76622"/>
            <a:ext cx="7315200" cy="3532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Intermediate. Skill Group: Sentence Structure and Formation.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3661" y="1568741"/>
            <a:ext cx="4715352" cy="22487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3660" y="4284496"/>
            <a:ext cx="4595807" cy="151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625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422" y="187036"/>
            <a:ext cx="7978957" cy="850040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1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</a:t>
            </a:r>
            <a:br>
              <a:rPr lang="en-US" sz="31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100" dirty="0">
                <a:solidFill>
                  <a:schemeClr val="bg1"/>
                </a:solidFill>
                <a:latin typeface="Proxima Nova" panose="02000506030000020004" pitchFamily="50" charset="0"/>
              </a:rPr>
              <a:t>correct Sentence Flow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65333"/>
            <a:ext cx="7315200" cy="364496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Intermediate. Skill Group: Sentence Structure and Formation.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4719" y="1520427"/>
            <a:ext cx="4784627" cy="23405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4719" y="4279674"/>
            <a:ext cx="5051131" cy="1443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3495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9D7038A-CD3A-4CBF-BAE8-C0A29C0A4E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2424</TotalTime>
  <Words>185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eliminate Fragments and  correct Sentence Flow</vt:lpstr>
      <vt:lpstr>eliminate Fragments and  correct Sentence Flow</vt:lpstr>
      <vt:lpstr>eliminate Fragments and  correct Sentence Flow</vt:lpstr>
      <vt:lpstr>eliminate Fragments and  correct Sentence Flow</vt:lpstr>
      <vt:lpstr>eliminate Fragments and  correct Sentence Flow</vt:lpstr>
      <vt:lpstr>eliminate Fragments and  correct Sentence Flow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114</cp:revision>
  <dcterms:created xsi:type="dcterms:W3CDTF">2017-03-09T16:07:22Z</dcterms:created>
  <dcterms:modified xsi:type="dcterms:W3CDTF">2018-03-01T16:00:07Z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