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37HakzXHvP97eVk/tPpVQ==" hashData="NTmJvueVPWV855dprzKiX5hW4bOf9jj4s/ITmnoXWvk7Q/bleYzrMErMuuMkuZxnPmBAExwTiLWSE8ISdT4kb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22" y="176645"/>
            <a:ext cx="7978957" cy="860431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</a:t>
            </a:r>
            <a:b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correct Sentence Flow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Sentence Structure and Formation.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536" y="1555411"/>
            <a:ext cx="4517661" cy="19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22" y="187036"/>
            <a:ext cx="7978957" cy="850040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</a:t>
            </a:r>
            <a:b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correct Sentence Flow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661" y="1568741"/>
            <a:ext cx="4715352" cy="224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8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4" y="187036"/>
            <a:ext cx="7990246" cy="850040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</a:t>
            </a:r>
            <a:b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correct Sentence Flow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7" y="1560351"/>
            <a:ext cx="4647433" cy="227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4" y="187036"/>
            <a:ext cx="7990246" cy="850040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</a:t>
            </a:r>
            <a:b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correct Sentence Flow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5333"/>
            <a:ext cx="7315200" cy="36449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536" y="1555411"/>
            <a:ext cx="4765765" cy="20099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7247" y="4110564"/>
            <a:ext cx="4747463" cy="116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12" y="187036"/>
            <a:ext cx="7967668" cy="850040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</a:t>
            </a:r>
            <a:b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correct Sentence Flow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661" y="1568741"/>
            <a:ext cx="4715352" cy="22487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660" y="4284496"/>
            <a:ext cx="4595807" cy="151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2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22" y="187036"/>
            <a:ext cx="7978957" cy="850040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</a:t>
            </a:r>
            <a:b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100" dirty="0">
                <a:solidFill>
                  <a:schemeClr val="bg1"/>
                </a:solidFill>
                <a:latin typeface="Proxima Nova" panose="02000506030000020004" pitchFamily="50" charset="0"/>
              </a:rPr>
              <a:t>correct Sentence Flow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5333"/>
            <a:ext cx="7315200" cy="36449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4719" y="1520427"/>
            <a:ext cx="4784627" cy="23405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4719" y="4279674"/>
            <a:ext cx="5051131" cy="144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49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D7038A-CD3A-4CBF-BAE8-C0A29C0A4E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2424</TotalTime>
  <Words>185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Fragments and  correct Sentence Flow</vt:lpstr>
      <vt:lpstr>eliminate Fragments and  correct Sentence Flow</vt:lpstr>
      <vt:lpstr>eliminate Fragments and  correct Sentence Flow</vt:lpstr>
      <vt:lpstr>eliminate Fragments and  correct Sentence Flow</vt:lpstr>
      <vt:lpstr>eliminate Fragments and  correct Sentence Flow</vt:lpstr>
      <vt:lpstr>eliminate Fragments and  correct Sentence 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114</cp:revision>
  <dcterms:created xsi:type="dcterms:W3CDTF">2017-03-09T16:07:22Z</dcterms:created>
  <dcterms:modified xsi:type="dcterms:W3CDTF">2018-03-01T16:00:07Z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