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0" r:id="rId5"/>
    <p:sldId id="313" r:id="rId6"/>
    <p:sldId id="312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onixC2kzVH3oBXIJfUH8g==" hashData="+hW2p8Z5HnnWYHaYTvnAZ1jt8QlSgsTuKAFsRQxzKCtCM6VkxHuiLGgdRAOe6jVpHxAmivFI3lEh5E8gKICal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63"/>
          <a:stretch/>
        </p:blipFill>
        <p:spPr>
          <a:xfrm>
            <a:off x="60153" y="123246"/>
            <a:ext cx="8698182" cy="39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923" y="136849"/>
            <a:ext cx="8817170" cy="4099250"/>
            <a:chOff x="144923" y="136849"/>
            <a:chExt cx="8817170" cy="4099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23" y="1231467"/>
              <a:ext cx="8817170" cy="3004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62"/>
            <a:stretch/>
          </p:blipFill>
          <p:spPr>
            <a:xfrm>
              <a:off x="194683" y="136849"/>
              <a:ext cx="8698182" cy="1072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5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68" y="1476462"/>
            <a:ext cx="5129215" cy="34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03" y="1503374"/>
            <a:ext cx="3863996" cy="257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530" y="1569073"/>
            <a:ext cx="3470847" cy="32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0AC6C0-4DE3-466F-89AB-6C27E20F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1153</TotalTime>
  <Words>74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Events and ideas</vt:lpstr>
      <vt:lpstr>Events and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115</cp:revision>
  <dcterms:created xsi:type="dcterms:W3CDTF">2017-03-09T16:07:22Z</dcterms:created>
  <dcterms:modified xsi:type="dcterms:W3CDTF">2018-03-01T17:55:56Z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