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3"/>
  </p:notesMasterIdLst>
  <p:sldIdLst>
    <p:sldId id="337" r:id="rId5"/>
    <p:sldId id="339" r:id="rId6"/>
    <p:sldId id="334" r:id="rId7"/>
    <p:sldId id="340" r:id="rId8"/>
    <p:sldId id="341" r:id="rId9"/>
    <p:sldId id="342" r:id="rId10"/>
    <p:sldId id="343" r:id="rId11"/>
    <p:sldId id="34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Tqwj2vCT+RgPhZ/Vxv08OQ==" hashData="IusALPwzL6PlKXhH/FIf+R+jK0CPDKmF0eh6yCWmXvPgf49whfKTYFEKtYHCIQwdr8LMipF69EEHXt2tI+rAr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Scientific Notation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scientific notation.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9390" y="1608947"/>
            <a:ext cx="4568540" cy="161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45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Scientific Notation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7602" y="1580109"/>
            <a:ext cx="4407796" cy="1630119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03850401-11FC-405E-A90F-84CD03C30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scientific notation.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3396342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Scientific Notation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657" y="1585885"/>
            <a:ext cx="4323906" cy="2103520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42B13D9-9E39-47B0-BA15-AA721E359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scientific notation.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Scientific Notation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8" y="1491499"/>
            <a:ext cx="4202885" cy="1837881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32FA0172-647B-4054-BE89-6FF35449D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scientific notation.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3671403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Scientific Notation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7445" y="1567002"/>
            <a:ext cx="4568540" cy="16124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1367" y="3375938"/>
            <a:ext cx="3974701" cy="190641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D6B331C-20FE-4B26-B738-D01F45334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scientific notation.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4082575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Scientific Notation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7602" y="1580109"/>
            <a:ext cx="4407796" cy="1630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8879" y="3813230"/>
            <a:ext cx="3934015" cy="155572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54A0C28-9EB2-4697-9064-445ABBEDF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scientific notation.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3312211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Scientific Notation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9027" y="1594528"/>
            <a:ext cx="3929623" cy="19117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72854" y="1549824"/>
            <a:ext cx="3329489" cy="261078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497472B-9376-4577-90EC-B5D0AC2B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scientific notation.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570050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Scientific Notation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2788" y="1491499"/>
            <a:ext cx="4202885" cy="18378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3360" y="3783772"/>
            <a:ext cx="4677856" cy="10930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7192" y="4786181"/>
            <a:ext cx="3764558" cy="830722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337D3D75-1B3A-45F9-9789-92E0E04CD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09359"/>
            <a:ext cx="7315200" cy="32046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Work with scientific notation.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Group: Algebra</a:t>
            </a:r>
          </a:p>
        </p:txBody>
      </p:sp>
    </p:spTree>
    <p:extLst>
      <p:ext uri="{BB962C8B-B14F-4D97-AF65-F5344CB8AC3E}">
        <p14:creationId xmlns:p14="http://schemas.microsoft.com/office/powerpoint/2010/main" val="520971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104274-04AB-4B48-B5CF-FE803585C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1568</TotalTime>
  <Words>112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Proxima Nova</vt:lpstr>
      <vt:lpstr>Tw Cen MT</vt:lpstr>
      <vt:lpstr>Tw Cen MT Condensed</vt:lpstr>
      <vt:lpstr>Wingdings 3</vt:lpstr>
      <vt:lpstr>Integral</vt:lpstr>
      <vt:lpstr>Scientific Notation</vt:lpstr>
      <vt:lpstr>Scientific Notation</vt:lpstr>
      <vt:lpstr>Scientific Notation</vt:lpstr>
      <vt:lpstr>Scientific Notation</vt:lpstr>
      <vt:lpstr>Scientific Notation</vt:lpstr>
      <vt:lpstr>Scientific Notation</vt:lpstr>
      <vt:lpstr>Scientific Notation</vt:lpstr>
      <vt:lpstr>Scientific Notation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151</cp:revision>
  <dcterms:created xsi:type="dcterms:W3CDTF">2017-03-09T16:07:22Z</dcterms:created>
  <dcterms:modified xsi:type="dcterms:W3CDTF">2018-03-01T16:57:46Z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