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9" r:id="rId6"/>
    <p:sldId id="334" r:id="rId7"/>
    <p:sldId id="340" r:id="rId8"/>
    <p:sldId id="341" r:id="rId9"/>
    <p:sldId id="342" r:id="rId10"/>
    <p:sldId id="343" r:id="rId11"/>
    <p:sldId id="34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qwj2vCT+RgPhZ/Vxv08OQ==" hashData="IusALPwzL6PlKXhH/FIf+R+jK0CPDKmF0eh6yCWmXvPgf49whfKTYFEKtYHCIQwdr8LMipF69EEHXt2tI+rAr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90" y="1608947"/>
            <a:ext cx="4568540" cy="16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602" y="1580109"/>
            <a:ext cx="4407796" cy="163011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3850401-11FC-405E-A90F-84CD03C3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3963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657" y="1585885"/>
            <a:ext cx="4323906" cy="210352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42B13D9-9E39-47B0-BA15-AA721E35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491499"/>
            <a:ext cx="4202885" cy="183788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2FA0172-647B-4054-BE89-6FF3544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67140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445" y="1567002"/>
            <a:ext cx="4568540" cy="1612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367" y="3375938"/>
            <a:ext cx="3974701" cy="190641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D6B331C-20FE-4B26-B738-D01F4533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602" y="1580109"/>
            <a:ext cx="4407796" cy="1630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8879" y="3813230"/>
            <a:ext cx="3934015" cy="155572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54A0C28-9EB2-4697-9064-445ABBE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31221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027" y="1594528"/>
            <a:ext cx="3929623" cy="19117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2854" y="1549824"/>
            <a:ext cx="3329489" cy="261078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497472B-9376-4577-90EC-B5D0AC2B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57005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Scientific Notation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491499"/>
            <a:ext cx="4202885" cy="1837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360" y="3783772"/>
            <a:ext cx="4677856" cy="1093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192" y="4786181"/>
            <a:ext cx="3764558" cy="83072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37D3D75-1B3A-45F9-9789-92E0E04C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scientific notation.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52097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104274-04AB-4B48-B5CF-FE803585C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1568</TotalTime>
  <Words>112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Scientific Notation</vt:lpstr>
      <vt:lpstr>Scientific Notation</vt:lpstr>
      <vt:lpstr>Scientific Notation</vt:lpstr>
      <vt:lpstr>Scientific Notation</vt:lpstr>
      <vt:lpstr>Scientific Notation</vt:lpstr>
      <vt:lpstr>Scientific Notation</vt:lpstr>
      <vt:lpstr>Scientific Notation</vt:lpstr>
      <vt:lpstr>Scientific 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151</cp:revision>
  <dcterms:created xsi:type="dcterms:W3CDTF">2017-03-09T16:07:22Z</dcterms:created>
  <dcterms:modified xsi:type="dcterms:W3CDTF">2018-03-01T16:57:46Z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