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1"/>
  </p:notesMasterIdLst>
  <p:sldIdLst>
    <p:sldId id="276" r:id="rId5"/>
    <p:sldId id="277" r:id="rId6"/>
    <p:sldId id="278" r:id="rId7"/>
    <p:sldId id="279" r:id="rId8"/>
    <p:sldId id="280" r:id="rId9"/>
    <p:sldId id="28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QHFPeQl2sRRhYJZTATxZ0A==" hashData="GluY8ZYawRpJ8YyEzunPP+LDKhLutj+cLUgMovkriF4eHeCTQ0AtJEvbjm1kFhvKDw+uAdsAHro8DQlHUcop9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58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158044"/>
            <a:ext cx="7895967" cy="879032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 and correct</a:t>
            </a:r>
            <a:b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</a:br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misplaced modifiers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76622"/>
            <a:ext cx="7315200" cy="353207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 disturbances in sentence structure and flow (fragments, dangling modifiers, etc.)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Intermediate. Skill Group: Sentence Structure and Formation.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1757" y="1492466"/>
            <a:ext cx="4718867" cy="212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598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180622"/>
            <a:ext cx="7895967" cy="85645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 and correct</a:t>
            </a:r>
            <a:b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</a:br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misplaced modifiers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76622"/>
            <a:ext cx="7315200" cy="353207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 disturbances in sentence structure and flow (fragments, dangling modifiers, etc.)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Intermediate. Skill Group: Sentence Structure and Formation.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0204" y="1520792"/>
            <a:ext cx="4458750" cy="2511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882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180622"/>
            <a:ext cx="7895967" cy="85645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 and correct</a:t>
            </a:r>
            <a:b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</a:br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misplaced modifiers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 disturbances in sentence structure and flow (fragments, dangling modifiers, etc.)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Intermediate. Skill Group: Sentence Structure and Formation.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843" y="1593908"/>
            <a:ext cx="4660981" cy="2483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997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180622"/>
            <a:ext cx="7895967" cy="85645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 and correct</a:t>
            </a:r>
            <a:b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</a:br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misplaced modifiers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65333"/>
            <a:ext cx="7315200" cy="364496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 disturbances in sentence structure and flow (fragments, dangling modifiers, etc.)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Intermediate. Skill Group: Sentence Structure and Formation.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1758" y="1492466"/>
            <a:ext cx="4821710" cy="2174898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1758" y="4223183"/>
            <a:ext cx="4460464" cy="947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895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180622"/>
            <a:ext cx="7895967" cy="85645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 and correct</a:t>
            </a:r>
            <a:b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</a:br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misplaced modifiers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76622"/>
            <a:ext cx="7315200" cy="353207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 disturbances in sentence structure and flow (fragments, dangling modifiers, etc.)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Intermediate. Skill Group: Sentence Structure and Formation.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0203" y="1504014"/>
            <a:ext cx="4634920" cy="261093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0202" y="4301117"/>
            <a:ext cx="4746965" cy="1231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318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169333"/>
            <a:ext cx="7895967" cy="867743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 and correct</a:t>
            </a:r>
            <a:b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</a:br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misplaced modifiers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76622"/>
            <a:ext cx="7315200" cy="353207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 disturbances in sentence structure and flow (fragments, dangling modifiers, etc.)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Intermediate. Skill Group: Sentence Structure and Formation.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843" y="1593908"/>
            <a:ext cx="4646482" cy="247541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842" y="4301843"/>
            <a:ext cx="4774891" cy="1501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7021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E228593-3714-492F-A33A-EC4E659A32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2428</TotalTime>
  <Words>192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Proxima Nova</vt:lpstr>
      <vt:lpstr>Tw Cen MT</vt:lpstr>
      <vt:lpstr>Tw Cen MT Condensed</vt:lpstr>
      <vt:lpstr>Wingdings 3</vt:lpstr>
      <vt:lpstr>Integral</vt:lpstr>
      <vt:lpstr>eliminate fragments and correct misplaced modifiers</vt:lpstr>
      <vt:lpstr>eliminate fragments and correct misplaced modifiers</vt:lpstr>
      <vt:lpstr>eliminate fragments and correct misplaced modifiers</vt:lpstr>
      <vt:lpstr>eliminate fragments and correct misplaced modifiers</vt:lpstr>
      <vt:lpstr>eliminate fragments and correct misplaced modifiers</vt:lpstr>
      <vt:lpstr>eliminate fragments and correct misplaced modifiers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116</cp:revision>
  <dcterms:created xsi:type="dcterms:W3CDTF">2017-03-09T16:07:22Z</dcterms:created>
  <dcterms:modified xsi:type="dcterms:W3CDTF">2018-03-01T16:00:53Z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