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3"/>
  </p:notesMasterIdLst>
  <p:sldIdLst>
    <p:sldId id="337" r:id="rId5"/>
    <p:sldId id="334" r:id="rId6"/>
    <p:sldId id="341" r:id="rId7"/>
    <p:sldId id="340" r:id="rId8"/>
    <p:sldId id="343" r:id="rId9"/>
    <p:sldId id="344" r:id="rId10"/>
    <p:sldId id="345" r:id="rId11"/>
    <p:sldId id="34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tBo7kpIm4jjspxrD+DRGkw==" hashData="DVBefMVKB8JXdJvrKg5KnrceKh5A9hbCYTxGUGr+BNcjf3tHiV05DFz/bawdtudNMa6L/VXjk6aeHaw69vdMZQ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9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8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Exponents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Apply exponent rules.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Skill: Number and Quantity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732" y="1315695"/>
            <a:ext cx="4443600" cy="1879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450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Exponents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2939" y="1403809"/>
            <a:ext cx="3741491" cy="1962747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9B9AFDC3-5F1D-44B8-9245-6E02A7461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Apply exponent rules.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Skill: Number and Quantity</a:t>
            </a:r>
          </a:p>
        </p:txBody>
      </p:sp>
    </p:spTree>
    <p:extLst>
      <p:ext uri="{BB962C8B-B14F-4D97-AF65-F5344CB8AC3E}">
        <p14:creationId xmlns:p14="http://schemas.microsoft.com/office/powerpoint/2010/main" val="1516261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Exponents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9471" y="1342056"/>
            <a:ext cx="3603472" cy="1958809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53F8AFB1-F5B4-457E-A96B-DD2CC180E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Apply exponent rules.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Skill: Number and Quantity</a:t>
            </a:r>
          </a:p>
        </p:txBody>
      </p:sp>
    </p:spTree>
    <p:extLst>
      <p:ext uri="{BB962C8B-B14F-4D97-AF65-F5344CB8AC3E}">
        <p14:creationId xmlns:p14="http://schemas.microsoft.com/office/powerpoint/2010/main" val="4082575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Exponents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2788" y="1342238"/>
            <a:ext cx="3375028" cy="2466364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2871A2EA-4CD8-4718-8D0A-C9773EE69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Apply exponent rules.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Skill: Number and Quantity</a:t>
            </a:r>
          </a:p>
        </p:txBody>
      </p:sp>
    </p:spTree>
    <p:extLst>
      <p:ext uri="{BB962C8B-B14F-4D97-AF65-F5344CB8AC3E}">
        <p14:creationId xmlns:p14="http://schemas.microsoft.com/office/powerpoint/2010/main" val="3671403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Exponents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732" y="1287441"/>
            <a:ext cx="4443600" cy="187913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1178" y="4116674"/>
            <a:ext cx="4416396" cy="1309287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80BF566A-7A4E-4CE3-B431-079B0932A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Apply exponent rules.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Skill: Number and Quantity</a:t>
            </a:r>
          </a:p>
        </p:txBody>
      </p:sp>
    </p:spTree>
    <p:extLst>
      <p:ext uri="{BB962C8B-B14F-4D97-AF65-F5344CB8AC3E}">
        <p14:creationId xmlns:p14="http://schemas.microsoft.com/office/powerpoint/2010/main" val="3425525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Exponents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1177" y="1421494"/>
            <a:ext cx="3741491" cy="196274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1177" y="4171485"/>
            <a:ext cx="4498060" cy="1054856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2E7FE32F-294E-4F4D-B7BB-71C40A344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Apply exponent rules.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Skill: Number and Quantity</a:t>
            </a:r>
          </a:p>
        </p:txBody>
      </p:sp>
    </p:spTree>
    <p:extLst>
      <p:ext uri="{BB962C8B-B14F-4D97-AF65-F5344CB8AC3E}">
        <p14:creationId xmlns:p14="http://schemas.microsoft.com/office/powerpoint/2010/main" val="2632942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Exponents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1082" y="1325278"/>
            <a:ext cx="3843050" cy="208904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1081" y="4216058"/>
            <a:ext cx="4338841" cy="1421344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F2ED4F00-C44D-4E90-B408-4284EF5FB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Apply exponent rules.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Skill: Number and Quantity</a:t>
            </a:r>
          </a:p>
        </p:txBody>
      </p:sp>
    </p:spTree>
    <p:extLst>
      <p:ext uri="{BB962C8B-B14F-4D97-AF65-F5344CB8AC3E}">
        <p14:creationId xmlns:p14="http://schemas.microsoft.com/office/powerpoint/2010/main" val="2246667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Exponents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8456" y="1311343"/>
            <a:ext cx="3457598" cy="252670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8456" y="4093827"/>
            <a:ext cx="3685170" cy="1371609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8B202C3B-A309-41C2-8007-1429A7D5A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Apply exponent rules.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Skill: Number and Quantity</a:t>
            </a:r>
          </a:p>
        </p:txBody>
      </p:sp>
    </p:spTree>
    <p:extLst>
      <p:ext uri="{BB962C8B-B14F-4D97-AF65-F5344CB8AC3E}">
        <p14:creationId xmlns:p14="http://schemas.microsoft.com/office/powerpoint/2010/main" val="40324535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7C6F339-3E65-45DF-BE53-ACEC6A23F7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1599</TotalTime>
  <Words>104</Words>
  <Application>Microsoft Office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Proxima Nova</vt:lpstr>
      <vt:lpstr>Tw Cen MT</vt:lpstr>
      <vt:lpstr>Tw Cen MT Condensed</vt:lpstr>
      <vt:lpstr>Wingdings 3</vt:lpstr>
      <vt:lpstr>Integral</vt:lpstr>
      <vt:lpstr>Exponents</vt:lpstr>
      <vt:lpstr>Exponents</vt:lpstr>
      <vt:lpstr>Exponents</vt:lpstr>
      <vt:lpstr>Exponents</vt:lpstr>
      <vt:lpstr>Exponents</vt:lpstr>
      <vt:lpstr>Exponents</vt:lpstr>
      <vt:lpstr>Exponents</vt:lpstr>
      <vt:lpstr>Exponents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156</cp:revision>
  <dcterms:created xsi:type="dcterms:W3CDTF">2017-03-09T16:07:22Z</dcterms:created>
  <dcterms:modified xsi:type="dcterms:W3CDTF">2018-03-01T16:58:34Z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