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4" r:id="rId5"/>
    <p:sldId id="315" r:id="rId6"/>
    <p:sldId id="312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xOhjxrtEHzkyXVDHs6irQ==" hashData="hpCa6aBcJuwGEh6EmAEXlQbx/Z1naZGsth571bcvLibKGZOYyx8H4ghpJS5LEArVowMJPR47gZG1IqUx0OeKi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details that support important points in the passage Level: Intermediate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746"/>
          <a:stretch/>
        </p:blipFill>
        <p:spPr>
          <a:xfrm>
            <a:off x="60153" y="123246"/>
            <a:ext cx="8698182" cy="3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5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details that support important points in the passage Level: Intermediate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4923" y="136849"/>
            <a:ext cx="8817170" cy="4099250"/>
            <a:chOff x="144923" y="136849"/>
            <a:chExt cx="8817170" cy="4099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923" y="1231467"/>
              <a:ext cx="8817170" cy="30046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962"/>
            <a:stretch/>
          </p:blipFill>
          <p:spPr>
            <a:xfrm>
              <a:off x="194683" y="136849"/>
              <a:ext cx="8698182" cy="1072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85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details that support important points in the passage Level: Intermediate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15" y="1539034"/>
            <a:ext cx="4733298" cy="33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7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details that support important points in the passage Level: Intermediate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30" y="1409965"/>
            <a:ext cx="3936747" cy="2774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922" y="1435047"/>
            <a:ext cx="3362339" cy="1858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3"/>
          <a:stretch/>
        </p:blipFill>
        <p:spPr>
          <a:xfrm>
            <a:off x="4851293" y="3296818"/>
            <a:ext cx="3051023" cy="22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3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25A22D-72E6-4B9D-9A99-B8DD475AE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1102</TotalTime>
  <Words>72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Identify Details</vt:lpstr>
      <vt:lpstr>Identify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117</cp:revision>
  <dcterms:created xsi:type="dcterms:W3CDTF">2017-03-09T16:07:22Z</dcterms:created>
  <dcterms:modified xsi:type="dcterms:W3CDTF">2018-03-01T17:56:47Z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