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sldIdLst>
    <p:sldId id="284" r:id="rId5"/>
    <p:sldId id="285" r:id="rId6"/>
    <p:sldId id="286" r:id="rId7"/>
    <p:sldId id="287" r:id="rId8"/>
    <p:sldId id="274" r:id="rId9"/>
    <p:sldId id="275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4vT542VXktwnK63Xwy9yA==" hashData="Gm3wdggrMoHQ5tevGe5xR/LCwUB8aRE9ch/NAfly9X7TwtIg4o6+hJygrQJHUTYv2hqt7Ww1AnCf8tf0ySTz4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99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6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9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" y="28575"/>
            <a:ext cx="7590146" cy="5753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1557" y="454528"/>
            <a:ext cx="6023622" cy="4675612"/>
            <a:chOff x="864066" y="1351618"/>
            <a:chExt cx="5419288" cy="40783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6" y="1351618"/>
              <a:ext cx="5419288" cy="22841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669" y="4106950"/>
              <a:ext cx="5274635" cy="1323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2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4" y="323894"/>
            <a:ext cx="8973552" cy="3749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22" y="262806"/>
            <a:ext cx="6399929" cy="6086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362" y="372291"/>
            <a:ext cx="914400" cy="15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2369" y="95250"/>
            <a:ext cx="6212838" cy="6318913"/>
            <a:chOff x="1519196" y="1100696"/>
            <a:chExt cx="4932809" cy="53153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698" y="1100696"/>
              <a:ext cx="4638322" cy="21704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9196" y="3514395"/>
              <a:ext cx="4932809" cy="290165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25" y="371475"/>
            <a:ext cx="914400" cy="15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25" y="3280740"/>
            <a:ext cx="4363328" cy="3188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25" y="296313"/>
            <a:ext cx="4949505" cy="27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15" b="4616"/>
          <a:stretch/>
        </p:blipFill>
        <p:spPr>
          <a:xfrm>
            <a:off x="448262" y="629103"/>
            <a:ext cx="5101831" cy="205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63" y="3248387"/>
            <a:ext cx="5419288" cy="22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8460" y="533820"/>
            <a:ext cx="5714210" cy="4560694"/>
            <a:chOff x="805343" y="1281965"/>
            <a:chExt cx="4974672" cy="40206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510" y="1281965"/>
              <a:ext cx="4949505" cy="27827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5343" y="4365742"/>
              <a:ext cx="4840448" cy="936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65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3136" y="513842"/>
            <a:ext cx="5328906" cy="5567347"/>
            <a:chOff x="763136" y="1235295"/>
            <a:chExt cx="4658123" cy="50187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136" y="1235295"/>
              <a:ext cx="4463428" cy="32620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943" y="4503376"/>
              <a:ext cx="4530316" cy="1750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97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7277" y="482222"/>
            <a:ext cx="6087902" cy="5277310"/>
            <a:chOff x="822120" y="1283151"/>
            <a:chExt cx="5394122" cy="46074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287" y="1283151"/>
              <a:ext cx="5368955" cy="24276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120" y="4040892"/>
              <a:ext cx="5271685" cy="1849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033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2CC23E-8945-40F5-84DD-8BBC4EA0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