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d7URh7m67+wM5C8UIeTaw==" hashData="dKtj2X9LLTesmpSjLzFH4hEos2mfMXMOrwmTBH+mdgfBLW48XuMaMFaQh/jQJgg5rfVHbALOT+LdC1UgayXON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480" y="1549609"/>
            <a:ext cx="4324580" cy="261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1" y="1516437"/>
            <a:ext cx="4555224" cy="315682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480" y="1329868"/>
            <a:ext cx="4088401" cy="24687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480" y="3962400"/>
            <a:ext cx="4157752" cy="2197929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63124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872" y="1541603"/>
            <a:ext cx="3835236" cy="26578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46370" y="1610254"/>
            <a:ext cx="4040187" cy="3142367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4043302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B7C874-60E8-46EF-B222-3D6FCBBA4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2442</TotalTime>
  <Words>144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</vt:lpstr>
      <vt:lpstr>Eliminate Fragments</vt:lpstr>
      <vt:lpstr>Eliminate Fragments</vt:lpstr>
      <vt:lpstr>Eliminate Fragments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118</cp:revision>
  <dcterms:created xsi:type="dcterms:W3CDTF">2017-03-09T16:07:22Z</dcterms:created>
  <dcterms:modified xsi:type="dcterms:W3CDTF">2018-03-01T16:01:41Z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