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sldIdLst>
    <p:sldId id="277" r:id="rId5"/>
    <p:sldId id="278" r:id="rId6"/>
    <p:sldId id="279" r:id="rId7"/>
    <p:sldId id="280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B4GZ67xkF1COElgtJoy4Q==" hashData="UDFrPBej3gs9Lld1dlpqpbWmt8N0uWXplXRMjSWYMv2NtGyRaC/CGq2I5hcN/Hx2frnwgykTj5izragmfTbsN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Determine what would cause a specific result in an experiment.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9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Determine what would cause a specific result in an experiment.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89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Determine what would cause a specific result in an experiment.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Determine what would cause a specific result in an experiment.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Determine what would cause a specific result in an experiment.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Determine what would cause a specific result in an experiment.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7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Determine what would cause a specific result in an experiment.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2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50" y="115888"/>
            <a:ext cx="7537746" cy="57132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1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04" y="323894"/>
            <a:ext cx="8973552" cy="37493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9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522" y="262806"/>
            <a:ext cx="6399929" cy="60861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3825" y="476250"/>
            <a:ext cx="914400" cy="1504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75713" y="-1"/>
            <a:ext cx="6212838" cy="6318913"/>
            <a:chOff x="1519196" y="1100696"/>
            <a:chExt cx="4932809" cy="53153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4698" y="1100696"/>
              <a:ext cx="4638322" cy="21704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9196" y="3514395"/>
              <a:ext cx="4932809" cy="290165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362" y="480060"/>
            <a:ext cx="914400" cy="1504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4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556" y="3656436"/>
            <a:ext cx="5764803" cy="2171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557" y="95534"/>
            <a:ext cx="5436066" cy="356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6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18632" y="421659"/>
            <a:ext cx="5882419" cy="5487822"/>
            <a:chOff x="818632" y="1184961"/>
            <a:chExt cx="5062051" cy="488572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632" y="1184961"/>
              <a:ext cx="5062051" cy="331590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4276" y="4544082"/>
              <a:ext cx="4751823" cy="1526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427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91111" y="402387"/>
            <a:ext cx="6082644" cy="4551750"/>
            <a:chOff x="864066" y="1510018"/>
            <a:chExt cx="5436066" cy="3970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066" y="1510018"/>
              <a:ext cx="5436066" cy="20473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4066" y="4105427"/>
              <a:ext cx="5378193" cy="1374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060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B06EC7-FB1B-44F7-99E5-88E427751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