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337" r:id="rId5"/>
    <p:sldId id="334" r:id="rId6"/>
    <p:sldId id="341" r:id="rId7"/>
    <p:sldId id="343" r:id="rId8"/>
    <p:sldId id="344" r:id="rId9"/>
    <p:sldId id="34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oHZmL1teDYMWOHb83VSUA==" hashData="kGpiIefxaIaKuk0KpewR12ZGLUuAkyk8I9v1C1mLMbaasW5kTFv2gO53C0tTaxpuvNwR256o7uvtWSNMqz3nH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Radical Equations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 Advanced Skill Group: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1306184"/>
            <a:ext cx="4135772" cy="220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Radical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414" y="1446496"/>
            <a:ext cx="4184869" cy="148495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7CF7C19-CC4E-4A5F-909E-4217DAB1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Radical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01025"/>
            <a:ext cx="3887732" cy="1099562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AAC9D5C-64F9-4D35-81AB-71BF65B6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Radical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1306184"/>
            <a:ext cx="4135772" cy="22028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597" y="3959063"/>
            <a:ext cx="3890485" cy="157348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F2F39BF-9A5D-4172-95DA-3480F02E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89584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Radical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1414" y="1446496"/>
            <a:ext cx="4184869" cy="148495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53B5F83-80CF-4851-95BB-E14893B9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143346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Radical Equations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1501025"/>
            <a:ext cx="3887732" cy="1099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3196025"/>
            <a:ext cx="3766657" cy="251110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7E62D8B-4025-4308-9F0D-15DD66B44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 Advanced Skill Group: Algebra</a:t>
            </a:r>
          </a:p>
        </p:txBody>
      </p:sp>
    </p:spTree>
    <p:extLst>
      <p:ext uri="{BB962C8B-B14F-4D97-AF65-F5344CB8AC3E}">
        <p14:creationId xmlns:p14="http://schemas.microsoft.com/office/powerpoint/2010/main" val="3792930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21C664-CC7A-4AF1-92B0-0E13BF65C9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1608</TotalTime>
  <Words>126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Radical Equations</vt:lpstr>
      <vt:lpstr>Radical Equations</vt:lpstr>
      <vt:lpstr>Radical Equations</vt:lpstr>
      <vt:lpstr>Radical Equations</vt:lpstr>
      <vt:lpstr>Radical Equations</vt:lpstr>
      <vt:lpstr>Radical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157</cp:revision>
  <dcterms:created xsi:type="dcterms:W3CDTF">2017-03-09T16:07:22Z</dcterms:created>
  <dcterms:modified xsi:type="dcterms:W3CDTF">2018-03-01T16:59:25Z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