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337" r:id="rId5"/>
    <p:sldId id="334" r:id="rId6"/>
    <p:sldId id="341" r:id="rId7"/>
    <p:sldId id="343" r:id="rId8"/>
    <p:sldId id="344" r:id="rId9"/>
    <p:sldId id="34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doHZmL1teDYMWOHb83VSUA==" hashData="kGpiIefxaIaKuk0KpewR12ZGLUuAkyk8I9v1C1mLMbaasW5kTFv2gO53C0tTaxpuvNwR256o7uvtWSNMqz3nH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8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Radical Equations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Create expressions, equations, and inequalities for common algebra situations.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 Advanced Skill Group: 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6" y="1306184"/>
            <a:ext cx="4135772" cy="2202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50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Radical Equations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1414" y="1446496"/>
            <a:ext cx="4184869" cy="1484953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07CF7C19-CC4E-4A5F-909E-4217DAB19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Create expressions, equations, and inequalities for common algebra situations.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151626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Radical Equations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2" y="1501025"/>
            <a:ext cx="3887732" cy="1099562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DAAC9D5C-64F9-4D35-81AB-71BF65B67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Create expressions, equations, and inequalities for common algebra situations.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4082575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Radical Equations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6" y="1306184"/>
            <a:ext cx="4135772" cy="22028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9597" y="3959063"/>
            <a:ext cx="3890485" cy="1573486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AF2F39BF-9A5D-4172-95DA-3480F02E0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Create expressions, equations, and inequalities for common algebra situations.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895849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Radical Equations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1414" y="1446496"/>
            <a:ext cx="4184869" cy="1484953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B53B5F83-80CF-4851-95BB-E14893B9F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Create expressions, equations, and inequalities for common algebra situations.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1433464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Radical Equations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2" y="1501025"/>
            <a:ext cx="3887732" cy="10995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5" y="3196025"/>
            <a:ext cx="3766657" cy="2511105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B7E62D8B-4025-4308-9F0D-15DD66B44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Create expressions, equations, and inequalities for common algebra situations.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3792930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021C664-CC7A-4AF1-92B0-0E13BF65C9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1608</TotalTime>
  <Words>126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Radical Equations</vt:lpstr>
      <vt:lpstr>Radical Equations</vt:lpstr>
      <vt:lpstr>Radical Equations</vt:lpstr>
      <vt:lpstr>Radical Equations</vt:lpstr>
      <vt:lpstr>Radical Equations</vt:lpstr>
      <vt:lpstr>Radical Equations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157</cp:revision>
  <dcterms:created xsi:type="dcterms:W3CDTF">2017-03-09T16:07:22Z</dcterms:created>
  <dcterms:modified xsi:type="dcterms:W3CDTF">2018-03-01T16:59:25Z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