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3EG2472mqWuJ+KXkSZ8bw==" hashData="aT5nylCkIRUbyq6YFAET8Ib0qpT7ptLSjDv12nx7vuaGxCjA92Cvdnp2/fNXBAAQu4E4TgRYa9FAes87LM2cO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1555440"/>
            <a:ext cx="4278385" cy="254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Level: Intermediate; Advanced Skill Group 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433" y="1192512"/>
            <a:ext cx="3604378" cy="328399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D810447-D3E0-4228-990F-1E50CCAFA415}"/>
              </a:ext>
            </a:extLst>
          </p:cNvPr>
          <p:cNvSpPr txBox="1">
            <a:spLocks/>
          </p:cNvSpPr>
          <p:nvPr/>
        </p:nvSpPr>
        <p:spPr>
          <a:xfrm>
            <a:off x="0" y="6174659"/>
            <a:ext cx="7315200" cy="455170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287" y="1100696"/>
            <a:ext cx="3658108" cy="308062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D994B94-78DE-486B-A150-C01E239D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20" y="1426127"/>
            <a:ext cx="4175610" cy="2066716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1557B92-0F0A-43BA-A976-DF2EA382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89584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1555440"/>
            <a:ext cx="3900881" cy="23206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4152549"/>
            <a:ext cx="3900881" cy="195910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431AF83-878C-49BB-B2A9-E19BD074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4934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196" y="1100696"/>
            <a:ext cx="3083354" cy="2809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196" y="3972008"/>
            <a:ext cx="3707895" cy="215575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FADE65A-49C3-4C90-96B4-730F10D0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92397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465" y="1148467"/>
            <a:ext cx="3128695" cy="26347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465" y="4152550"/>
            <a:ext cx="4075359" cy="157294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5A35049-75FE-40E4-AF1E-C3247816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50563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Domain and Rational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20" y="1426127"/>
            <a:ext cx="3898315" cy="19294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4152550"/>
            <a:ext cx="3880548" cy="1803634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D21F37C-6B1F-4934-B520-545988FB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74659"/>
            <a:ext cx="7315200" cy="45517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when expressions are undefined. (intermediate) Create expressions, equations, and inequalities for common algebra situations.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896530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E0B79-69BF-45E1-B988-96DBD1655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1630</TotalTime>
  <Words>331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Domain and Rational Equations</vt:lpstr>
      <vt:lpstr>Domain and Rational Equations</vt:lpstr>
      <vt:lpstr>Domain and Rational Equations</vt:lpstr>
      <vt:lpstr>Domain and Rational Equations</vt:lpstr>
      <vt:lpstr>Domain and Rational Equations</vt:lpstr>
      <vt:lpstr>Domain and Rational Equations</vt:lpstr>
      <vt:lpstr>Domain and Rational Equations</vt:lpstr>
      <vt:lpstr>Domain and Rational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162</cp:revision>
  <dcterms:created xsi:type="dcterms:W3CDTF">2017-03-09T16:07:22Z</dcterms:created>
  <dcterms:modified xsi:type="dcterms:W3CDTF">2018-03-01T17:00:17Z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