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IHkzEJqiZl5OcecpiAiiA==" hashData="ugoJ/3uOBWJ919q2kdnJVG9o9OuOZa8MCPyg3FJiGTpqhkgVrZYntYDS1uUqtynsBwLLzGp+kDsm821YycWct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1756" y="1532803"/>
            <a:ext cx="4899870" cy="318914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566" y="1568741"/>
            <a:ext cx="4685285" cy="2450103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065" y="1308579"/>
            <a:ext cx="4564760" cy="29710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6568" y="4437657"/>
            <a:ext cx="4205884" cy="1728356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137668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60353"/>
            <a:ext cx="4507039" cy="23568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4359520"/>
            <a:ext cx="4385890" cy="932747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conjunctions, punctuation, and verb forms to avoid problematic sentence structures (run-ons, comma splices, fragments).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 </a:t>
            </a:r>
          </a:p>
        </p:txBody>
      </p:sp>
    </p:spTree>
    <p:extLst>
      <p:ext uri="{BB962C8B-B14F-4D97-AF65-F5344CB8AC3E}">
        <p14:creationId xmlns:p14="http://schemas.microsoft.com/office/powerpoint/2010/main" val="2714904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A12107-D0F3-4B86-8806-B48760866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2447</TotalTime>
  <Words>144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</vt:lpstr>
      <vt:lpstr>Eliminate fragments</vt:lpstr>
      <vt:lpstr>Eliminate fragments</vt:lpstr>
      <vt:lpstr>Eliminate fragments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119</cp:revision>
  <dcterms:created xsi:type="dcterms:W3CDTF">2017-03-09T16:07:22Z</dcterms:created>
  <dcterms:modified xsi:type="dcterms:W3CDTF">2018-03-01T16:02:22Z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