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9"/>
  </p:notesMasterIdLst>
  <p:sldIdLst>
    <p:sldId id="276" r:id="rId5"/>
    <p:sldId id="277" r:id="rId6"/>
    <p:sldId id="278" r:id="rId7"/>
    <p:sldId id="27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hIHkzEJqiZl5OcecpiAiiA==" hashData="ugoJ/3uOBWJ919q2kdnJVG9o9OuOZa8MCPyg3FJiGTpqhkgVrZYntYDS1uUqtynsBwLLzGp+kDsm821YycWctA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5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58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Eliminate fragments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1756" y="1532803"/>
            <a:ext cx="4899870" cy="3189143"/>
          </a:xfrm>
          <a:prstGeom prst="rect">
            <a:avLst/>
          </a:prstGeom>
        </p:spPr>
      </p:pic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87911"/>
            <a:ext cx="7315200" cy="34191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conjunctions, punctuation, and verb forms to avoid problematic sentence structures (run-ons, comma splices, fragments).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 Level: Advanced. Skill Group: Sentence Structure and Formation. </a:t>
            </a:r>
          </a:p>
        </p:txBody>
      </p:sp>
    </p:spTree>
    <p:extLst>
      <p:ext uri="{BB962C8B-B14F-4D97-AF65-F5344CB8AC3E}">
        <p14:creationId xmlns:p14="http://schemas.microsoft.com/office/powerpoint/2010/main" val="3906598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Eliminate fragments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39566" y="1568741"/>
            <a:ext cx="4685285" cy="2450103"/>
          </a:xfrm>
          <a:prstGeom prst="rect">
            <a:avLst/>
          </a:prstGeom>
        </p:spPr>
      </p:pic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87911"/>
            <a:ext cx="7315200" cy="34191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conjunctions, punctuation, and verb forms to avoid problematic sentence structures (run-ons, comma splices, fragments).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 Level: Advanced. Skill Group: Sentence Structure and Formation. </a:t>
            </a:r>
          </a:p>
        </p:txBody>
      </p:sp>
    </p:spTree>
    <p:extLst>
      <p:ext uri="{BB962C8B-B14F-4D97-AF65-F5344CB8AC3E}">
        <p14:creationId xmlns:p14="http://schemas.microsoft.com/office/powerpoint/2010/main" val="434882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Eliminate fragments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1065" y="1308579"/>
            <a:ext cx="4564760" cy="297103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36568" y="4437657"/>
            <a:ext cx="4205884" cy="1728356"/>
          </a:xfrm>
          <a:prstGeom prst="rect">
            <a:avLst/>
          </a:prstGeom>
        </p:spPr>
      </p:pic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87911"/>
            <a:ext cx="7315200" cy="34191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conjunctions, punctuation, and verb forms to avoid problematic sentence structures (run-ons, comma splices, fragments).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 Level: Advanced. Skill Group: Sentence Structure and Formation. </a:t>
            </a:r>
          </a:p>
        </p:txBody>
      </p:sp>
    </p:spTree>
    <p:extLst>
      <p:ext uri="{BB962C8B-B14F-4D97-AF65-F5344CB8AC3E}">
        <p14:creationId xmlns:p14="http://schemas.microsoft.com/office/powerpoint/2010/main" val="1376682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Eliminate fragments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7620" y="1560353"/>
            <a:ext cx="4507039" cy="235689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31177" y="4359520"/>
            <a:ext cx="4385890" cy="932747"/>
          </a:xfrm>
          <a:prstGeom prst="rect">
            <a:avLst/>
          </a:prstGeom>
        </p:spPr>
      </p:pic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87911"/>
            <a:ext cx="7315200" cy="34191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conjunctions, punctuation, and verb forms to avoid problematic sentence structures (run-ons, comma splices, fragments).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 Level: Advanced. Skill Group: Sentence Structure and Formation. </a:t>
            </a:r>
          </a:p>
        </p:txBody>
      </p:sp>
    </p:spTree>
    <p:extLst>
      <p:ext uri="{BB962C8B-B14F-4D97-AF65-F5344CB8AC3E}">
        <p14:creationId xmlns:p14="http://schemas.microsoft.com/office/powerpoint/2010/main" val="27149047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2A12107-D0F3-4B86-8806-B48760866D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8DC0BDA-B6C5-43AE-A829-3E8B75970B8C}">
  <ds:schemaRefs>
    <ds:schemaRef ds:uri="http://purl.org/dc/elements/1.1/"/>
    <ds:schemaRef ds:uri="http://schemas.microsoft.com/office/2006/metadata/properties"/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2447</TotalTime>
  <Words>144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Calibri</vt:lpstr>
      <vt:lpstr>Proxima Nova</vt:lpstr>
      <vt:lpstr>Tw Cen MT</vt:lpstr>
      <vt:lpstr>Tw Cen MT Condensed</vt:lpstr>
      <vt:lpstr>Wingdings 3</vt:lpstr>
      <vt:lpstr>Integral</vt:lpstr>
      <vt:lpstr>Eliminate fragments</vt:lpstr>
      <vt:lpstr>Eliminate fragments</vt:lpstr>
      <vt:lpstr>Eliminate fragments</vt:lpstr>
      <vt:lpstr>Eliminate fragments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119</cp:revision>
  <dcterms:created xsi:type="dcterms:W3CDTF">2017-03-09T16:07:22Z</dcterms:created>
  <dcterms:modified xsi:type="dcterms:W3CDTF">2018-03-01T16:02:22Z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