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278" r:id="rId5"/>
    <p:sldId id="277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lJ3LFChtTGnyNKDmEzxaA==" hashData="xM+HLoOoe7/l64LGzSvoLtReV/onvLjtmLVhAbzw7fNFUno7m603lZBZPSIku40CEHP7D0NjpA2qt+5gjETsJ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Identify key issues or assumptions in a model;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Identify key issues or assumptions in a model;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Identify key issues or assumptions in a model;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75" y="209550"/>
            <a:ext cx="7949210" cy="5519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56" y="177758"/>
            <a:ext cx="5217899" cy="2802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56" y="3158836"/>
            <a:ext cx="4976082" cy="3336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3808" y="600877"/>
            <a:ext cx="5251356" cy="5480311"/>
            <a:chOff x="853636" y="1369396"/>
            <a:chExt cx="4355925" cy="490999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636" y="1369396"/>
              <a:ext cx="4355925" cy="233991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8247" y="4493526"/>
              <a:ext cx="3487050" cy="17858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03" y="3829110"/>
              <a:ext cx="3870420" cy="72611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>
            <p:extLst/>
          </p:nvPr>
        </p:nvSpPr>
        <p:spPr>
          <a:xfrm>
            <a:off x="1467374" y="3267075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mbria"/>
              </a:rPr>
              <a:t>ID Advanced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91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2906" y="339821"/>
            <a:ext cx="5011619" cy="5835348"/>
            <a:chOff x="837292" y="1135468"/>
            <a:chExt cx="4053489" cy="51074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7292" y="1135468"/>
              <a:ext cx="4053489" cy="27182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494" y="3909066"/>
              <a:ext cx="3615901" cy="233390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>
            <p:extLst/>
          </p:nvPr>
        </p:nvSpPr>
        <p:spPr>
          <a:xfrm>
            <a:off x="1086238" y="3439068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mbria"/>
              </a:rPr>
              <a:t>ID Advanced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478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B9EB7E-A7AE-41DC-830B-7FE73DC82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Cambria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