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16" r:id="rId5"/>
    <p:sldId id="317" r:id="rId6"/>
    <p:sldId id="314" r:id="rId7"/>
    <p:sldId id="31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+Wzq2wWDmWLojLFjj9Ugg==" hashData="fccHolI+RTU4r6CodpotZRp4PsafrciHYwJen6K4M2FDTo7f09GeSUK+LV4alsBDcYdfgv+q86HQo6yeWTbfW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the author’s approach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063"/>
          <a:stretch/>
        </p:blipFill>
        <p:spPr>
          <a:xfrm>
            <a:off x="60153" y="123246"/>
            <a:ext cx="8698182" cy="392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8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the author’s approach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4923" y="136849"/>
            <a:ext cx="8817170" cy="4099250"/>
            <a:chOff x="144923" y="136849"/>
            <a:chExt cx="8817170" cy="40992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923" y="1231467"/>
              <a:ext cx="8817170" cy="30046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8962"/>
            <a:stretch/>
          </p:blipFill>
          <p:spPr>
            <a:xfrm>
              <a:off x="194683" y="136849"/>
              <a:ext cx="8698182" cy="1072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20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Main Idea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the author’s approach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22" y="1591473"/>
            <a:ext cx="4496500" cy="17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3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Main Idea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the author’s approach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22" y="1574696"/>
            <a:ext cx="4295163" cy="1671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22" y="3475338"/>
            <a:ext cx="3615655" cy="28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01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7047E6-E715-474F-9CB2-10BB0F40C9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1289</TotalTime>
  <Words>52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Main Idea</vt:lpstr>
      <vt:lpstr>Main 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120</cp:revision>
  <dcterms:created xsi:type="dcterms:W3CDTF">2017-03-09T16:07:22Z</dcterms:created>
  <dcterms:modified xsi:type="dcterms:W3CDTF">2018-03-01T17:58:34Z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