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0"/>
  </p:notesMasterIdLst>
  <p:sldIdLst>
    <p:sldId id="274" r:id="rId5"/>
    <p:sldId id="267" r:id="rId6"/>
    <p:sldId id="270" r:id="rId7"/>
    <p:sldId id="272" r:id="rId8"/>
    <p:sldId id="27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ciuGcHnctkT7tol6ZXTG0Q==" hashData="dCc8TTF+w6vnre05AD/K302mHNcl+YKnw5w2Uay9f49Kst6FzIIRQNjMe3uALuLjrIpAL1oqN42GXgFRR/IQZ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725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Recognize features of basic data presentations such as headings and units; Use a simple presentation of data to identify one two or more pieces of data either numerical of non-numerical. Level: Basic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801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Recognize features of basic data presentations such as headings and units; Use a simple presentation of data to identify one two or more pieces of data either numerical of non-numerical; Find information in a body of scientific text. Level: Basic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94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Recognize features of basic data presentations such as headings and units; Use a simple presentation of data to identify one two or more pieces of data either numerical of non-numerical; Find information in a body of scientific text. Level: Basic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58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Recognize features of basic data presentations such as headings and units; Use a simple presentation of data to identify one two or more pieces of data either numerical of non-numerical; Find information in a body of scientific text. Level: Basic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33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Recognize features of basic data presentations such as headings and units; Use a simple presentation of data to identify one two or more pieces of data either numerical of non-numerical; Find information in a body of scientific text. Level: Basic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594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794" y="188527"/>
            <a:ext cx="8785778" cy="57405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245" y="5535283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99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05295" y="373862"/>
            <a:ext cx="7283256" cy="5707327"/>
            <a:chOff x="950754" y="1153792"/>
            <a:chExt cx="6263778" cy="492739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0754" y="3861405"/>
              <a:ext cx="5768828" cy="221978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79134" y="1153792"/>
              <a:ext cx="5335398" cy="26782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985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24762" y="402245"/>
            <a:ext cx="7247638" cy="5678944"/>
            <a:chOff x="798068" y="1074598"/>
            <a:chExt cx="5992370" cy="500659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8068" y="3665055"/>
              <a:ext cx="5719064" cy="241613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02966" y="1074598"/>
              <a:ext cx="5087472" cy="25537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4574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39584" y="465018"/>
            <a:ext cx="6479781" cy="5317217"/>
            <a:chOff x="855158" y="1442065"/>
            <a:chExt cx="5546161" cy="452683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3881" y="1442065"/>
              <a:ext cx="5487438" cy="211150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5158" y="4014807"/>
              <a:ext cx="5310750" cy="19540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023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91524" y="536317"/>
            <a:ext cx="6300947" cy="4923189"/>
            <a:chOff x="807570" y="1501530"/>
            <a:chExt cx="5408671" cy="443881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7570" y="1501530"/>
              <a:ext cx="5408671" cy="228500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6294" y="4009918"/>
              <a:ext cx="5162770" cy="1930425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6685" y="5570071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9719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DC0BDA-B6C5-43AE-A829-3E8B75970B8C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89279b4-ccd5-4a20-a9b4-9abd8dc79fd9"/>
    <ds:schemaRef ds:uri="d6564f61-0f22-41e3-8c84-6488cb0fc30b"/>
    <ds:schemaRef ds:uri="http://purl.org/dc/terms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84D62C8-BB70-482D-B509-0C8E4C0327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246</Words>
  <Application>Microsoft Office PowerPoint</Application>
  <PresentationFormat>On-screen Show (4:3)</PresentationFormat>
  <Paragraphs>10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Calibri</vt:lpstr>
      <vt:lpstr>Proxima Nova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Mueller</dc:creator>
  <cp:lastModifiedBy>Hannah Mueller</cp:lastModifiedBy>
  <cp:revision>3</cp:revision>
  <dcterms:modified xsi:type="dcterms:W3CDTF">2018-03-01T18:24:06Z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