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77" r:id="rId5"/>
    <p:sldId id="278" r:id="rId6"/>
    <p:sldId id="282" r:id="rId7"/>
    <p:sldId id="281" r:id="rId8"/>
    <p:sldId id="280" r:id="rId9"/>
    <p:sldId id="279" r:id="rId10"/>
    <p:sldId id="283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bkSTAuOUNMqSzbMw9HXpA==" hashData="GbozGzt1e3EOdxOEZlk3beq0u6mVqWVxH5q8wiR7FuQqrpLXrX9qP3+sCMFHsRCPm0cuPHKoLYlJf9ZrqFDTo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7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Prime Numbers, GCF, LCM and Factors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90" y="1540831"/>
            <a:ext cx="4397229" cy="138986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FE80B2B-69E9-4699-98D6-B31AD464054D}"/>
              </a:ext>
            </a:extLst>
          </p:cNvPr>
          <p:cNvSpPr txBox="1">
            <a:spLocks/>
          </p:cNvSpPr>
          <p:nvPr/>
        </p:nvSpPr>
        <p:spPr>
          <a:xfrm>
            <a:off x="0" y="6293708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587634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315362"/>
            <a:ext cx="4353886" cy="28394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4426843"/>
            <a:ext cx="3858936" cy="148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3361" y="1553020"/>
            <a:ext cx="4878599" cy="133837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567C9E3-C0A2-4E1E-B1EC-233739455DC8}"/>
              </a:ext>
            </a:extLst>
          </p:cNvPr>
          <p:cNvSpPr txBox="1">
            <a:spLocks/>
          </p:cNvSpPr>
          <p:nvPr/>
        </p:nvSpPr>
        <p:spPr>
          <a:xfrm>
            <a:off x="0" y="6293708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09867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731" y="1510019"/>
            <a:ext cx="4781726" cy="134485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F3AD8CE-0D25-41A5-B3D0-A66A46872AFF}"/>
              </a:ext>
            </a:extLst>
          </p:cNvPr>
          <p:cNvSpPr txBox="1">
            <a:spLocks/>
          </p:cNvSpPr>
          <p:nvPr/>
        </p:nvSpPr>
        <p:spPr>
          <a:xfrm>
            <a:off x="0" y="6281846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67224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955" y="1575747"/>
            <a:ext cx="2952926" cy="204457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FA72FC1-A950-4D3D-9775-BD6EAC215634}"/>
              </a:ext>
            </a:extLst>
          </p:cNvPr>
          <p:cNvSpPr txBox="1">
            <a:spLocks/>
          </p:cNvSpPr>
          <p:nvPr/>
        </p:nvSpPr>
        <p:spPr>
          <a:xfrm>
            <a:off x="28322" y="6293708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45924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88763"/>
            <a:ext cx="7315200" cy="37731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Prime Numbers, GCF, LCM and Factors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493240"/>
            <a:ext cx="3910387" cy="255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7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90" y="1584634"/>
            <a:ext cx="4620937" cy="14605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90" y="4046408"/>
            <a:ext cx="5245975" cy="130576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FA3D565-9184-4080-89B8-AA88B491448B}"/>
              </a:ext>
            </a:extLst>
          </p:cNvPr>
          <p:cNvSpPr txBox="1">
            <a:spLocks/>
          </p:cNvSpPr>
          <p:nvPr/>
        </p:nvSpPr>
        <p:spPr>
          <a:xfrm>
            <a:off x="0" y="6293708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84398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90" y="1540831"/>
            <a:ext cx="4397229" cy="13898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3361" y="1526572"/>
            <a:ext cx="5170215" cy="14183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90" y="3384071"/>
            <a:ext cx="4878599" cy="188848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DE59DE0-EFDF-4AC3-98F2-071A452C3A0B}"/>
              </a:ext>
            </a:extLst>
          </p:cNvPr>
          <p:cNvSpPr txBox="1">
            <a:spLocks/>
          </p:cNvSpPr>
          <p:nvPr/>
        </p:nvSpPr>
        <p:spPr>
          <a:xfrm>
            <a:off x="0" y="6282476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141522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0174" y="1484851"/>
            <a:ext cx="5339135" cy="15016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319" y="3686779"/>
            <a:ext cx="4720138" cy="165004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10F72D0-386F-492C-909C-E3AFC509D485}"/>
              </a:ext>
            </a:extLst>
          </p:cNvPr>
          <p:cNvSpPr txBox="1">
            <a:spLocks/>
          </p:cNvSpPr>
          <p:nvPr/>
        </p:nvSpPr>
        <p:spPr>
          <a:xfrm>
            <a:off x="0" y="6291679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3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Prime numbers, Greatest Common Factor, &amp; Least Common Multiple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954" y="1575747"/>
            <a:ext cx="3028427" cy="20968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955" y="4094360"/>
            <a:ext cx="3782104" cy="1321459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D3D5188D-103C-46A6-BB24-8642E93AF17B}"/>
              </a:ext>
            </a:extLst>
          </p:cNvPr>
          <p:cNvSpPr txBox="1">
            <a:spLocks/>
          </p:cNvSpPr>
          <p:nvPr/>
        </p:nvSpPr>
        <p:spPr>
          <a:xfrm>
            <a:off x="-1859" y="6299151"/>
            <a:ext cx="7315200" cy="336121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primes, greatest common factor, least common factor, least common multiple, and working with numerical factors.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151863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42EC07-4727-46A2-9AF4-E4F769506E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784</TotalTime>
  <Words>461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  <vt:lpstr>Prime numbers, Greatest Common Factor, &amp; Least Common Multiple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49</cp:revision>
  <dcterms:created xsi:type="dcterms:W3CDTF">2017-03-09T16:07:22Z</dcterms:created>
  <dcterms:modified xsi:type="dcterms:W3CDTF">2018-03-01T16:24:11Z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