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6LtjisnJre1MtUPAhzm5mA==" hashData="o2vxVLeiVARvkzRvghhBS5sQw8TklO8hDwLVvtjs4j7GnDQ3NN4apfKzSEOz0iTfq0a1xLrKZia7BFUmrnfd5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Verb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and adjective forms.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560834"/>
            <a:ext cx="5122313" cy="197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Verb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and adjective forms. Level: Basic. Skill Group: Conventions of Usage.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1551962"/>
            <a:ext cx="5203615" cy="197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9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verb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and adjective forms. Level: Basic. Skill Group: Conventions of Usage.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560834"/>
            <a:ext cx="5122313" cy="19793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06" y="4114800"/>
            <a:ext cx="4753539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05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the right verb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and adjective forms. Level: Basic. Skill Group: Conventions of Usage.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121" y="1535184"/>
            <a:ext cx="5247901" cy="19881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7" y="4135772"/>
            <a:ext cx="4972290" cy="142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05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16156B-5407-4B98-AC44-5CB329A771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795</TotalTime>
  <Words>88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Use The Right Verb</vt:lpstr>
      <vt:lpstr>Use The Right Verb</vt:lpstr>
      <vt:lpstr>Use the right verb</vt:lpstr>
      <vt:lpstr>Use the right verb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46</cp:revision>
  <dcterms:created xsi:type="dcterms:W3CDTF">2017-03-09T16:07:22Z</dcterms:created>
  <dcterms:modified xsi:type="dcterms:W3CDTF">2018-03-01T15:30:20Z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