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0"/>
  </p:notesMasterIdLst>
  <p:sldIdLst>
    <p:sldId id="267" r:id="rId5"/>
    <p:sldId id="282" r:id="rId6"/>
    <p:sldId id="280" r:id="rId7"/>
    <p:sldId id="279" r:id="rId8"/>
    <p:sldId id="28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H5f8wtyJhQGoig1uLwQpJg==" hashData="rThiTdkRcAf1QYOrOiWW46PxmzAznLKTQeUAzzMIi+jhj2jF7HcyCvA0bNvL6s9lWMPfXmFgSJ9IPaUwpLqTrQ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62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DEDBB-BB83-47F0-9F61-320F2A5D8FB7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DA38A-C75D-464C-8372-7D769D2E4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2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EF0606C-7CC6-44E9-9163-4FFCFBECAB9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658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6FD27-CC3C-4A02-A8BC-7A83240DBD56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10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7722-B71F-41EF-996B-A45B36FE4C78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56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4B79-3142-4FE9-AC1A-FE2214E046E9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84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55D5-D82B-4F04-9666-4AD4A6D917D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33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277FD-D0DE-4DBE-B879-5529C4DA1CE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7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A5F7-22B5-4D8E-A7A3-E90DC2716680}" type="datetime1">
              <a:rPr lang="en-US" smtClean="0"/>
              <a:t>3/1/2018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30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BB407-1D8F-44F2-8250-068FECF287F8}" type="datetime1">
              <a:rPr lang="en-US" smtClean="0"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0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C3BE-5A08-45E3-A6C3-6F8B38F8B7CC}" type="datetime1">
              <a:rPr lang="en-US" smtClean="0"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5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0E5E-A9EB-4C9C-8CBC-FB12DE60368E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5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74D-AB40-4585-9427-BF204FB9644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38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B397D5F-9E79-4539-A838-66EE32376B5C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920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24089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Use context clues to determine the meaning of unfamiliar words and phrases Level: Basic Skill Group: Vocabulary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331831" y="449262"/>
            <a:ext cx="8214734" cy="5083287"/>
            <a:chOff x="630977" y="1165330"/>
            <a:chExt cx="4303490" cy="2631183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42553" y="1165330"/>
              <a:ext cx="4291914" cy="1855756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4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30977" y="2983956"/>
              <a:ext cx="4226011" cy="8125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0985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Use Context Clues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24089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Use context clues to determine the meaning of unfamiliar words and phrases Level: Basic Skill Group: Vocabulary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225524" y="1325880"/>
            <a:ext cx="8461275" cy="3883687"/>
            <a:chOff x="225524" y="1325880"/>
            <a:chExt cx="8461275" cy="388368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13987" y="3470807"/>
              <a:ext cx="4125604" cy="173876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4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86" t="21540" r="1576" b="31071"/>
            <a:stretch/>
          </p:blipFill>
          <p:spPr>
            <a:xfrm>
              <a:off x="225524" y="1325880"/>
              <a:ext cx="8461275" cy="17666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247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Use Context Clues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24089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Use context clues to determine the meaning of unfamiliar words and phrases Level: Basic Skill Group: Vocabulary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67592" y="1536518"/>
            <a:ext cx="8333508" cy="3769772"/>
            <a:chOff x="467592" y="1536518"/>
            <a:chExt cx="8333508" cy="3769772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90470" y="3461297"/>
              <a:ext cx="4304984" cy="1844993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467592" y="1536518"/>
              <a:ext cx="8333508" cy="1408663"/>
              <a:chOff x="577422" y="2461004"/>
              <a:chExt cx="4426709" cy="748273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4" cstate="hq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70856"/>
              <a:stretch/>
            </p:blipFill>
            <p:spPr>
              <a:xfrm>
                <a:off x="577422" y="2461004"/>
                <a:ext cx="4426709" cy="557819"/>
              </a:xfrm>
              <a:prstGeom prst="rect">
                <a:avLst/>
              </a:prstGeom>
            </p:spPr>
          </p:pic>
          <p:pic>
            <p:nvPicPr>
              <p:cNvPr id="11" name="Picture 10"/>
              <p:cNvPicPr>
                <a:picLocks noChangeAspect="1"/>
              </p:cNvPicPr>
              <p:nvPr/>
            </p:nvPicPr>
            <p:blipFill rotWithShape="1">
              <a:blip r:embed="rId5" cstate="hq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b="72861"/>
              <a:stretch/>
            </p:blipFill>
            <p:spPr>
              <a:xfrm>
                <a:off x="577422" y="2981162"/>
                <a:ext cx="4371512" cy="22811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994125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24089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Use context clues to determine the meaning of unfamiliar words and phrases Level: Basic Skill Group: Vocabulary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0231" y="2557655"/>
            <a:ext cx="4024669" cy="16962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5676" y="4436968"/>
            <a:ext cx="4298216" cy="178886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86" t="18939" r="1576" b="31177"/>
          <a:stretch/>
        </p:blipFill>
        <p:spPr>
          <a:xfrm>
            <a:off x="359526" y="596437"/>
            <a:ext cx="832104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942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24089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Use context clues to determine the meaning of unfamiliar words and phrases Level: Basic Skill Group: Vocabulary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7907" y="2519003"/>
            <a:ext cx="4179912" cy="17913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7620" y="4582391"/>
            <a:ext cx="4347339" cy="179008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0856"/>
          <a:stretch/>
        </p:blipFill>
        <p:spPr>
          <a:xfrm>
            <a:off x="487596" y="664837"/>
            <a:ext cx="8178421" cy="103058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72861"/>
          <a:stretch/>
        </p:blipFill>
        <p:spPr>
          <a:xfrm>
            <a:off x="466815" y="1627385"/>
            <a:ext cx="8079750" cy="42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479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64F703B1FFA6428AE2A97D2066C7C7" ma:contentTypeVersion="6" ma:contentTypeDescription="Create a new document." ma:contentTypeScope="" ma:versionID="70fe1ab855270713482174bcc20ce854">
  <xsd:schema xmlns:xsd="http://www.w3.org/2001/XMLSchema" xmlns:xs="http://www.w3.org/2001/XMLSchema" xmlns:p="http://schemas.microsoft.com/office/2006/metadata/properties" xmlns:ns2="889279b4-ccd5-4a20-a9b4-9abd8dc79fd9" xmlns:ns3="d6564f61-0f22-41e3-8c84-6488cb0fc30b" targetNamespace="http://schemas.microsoft.com/office/2006/metadata/properties" ma:root="true" ma:fieldsID="5da6788413d1c17914d7e8a61670ddc0" ns2:_="" ns3:_="">
    <xsd:import namespace="889279b4-ccd5-4a20-a9b4-9abd8dc79fd9"/>
    <xsd:import namespace="d6564f61-0f22-41e3-8c84-6488cb0fc30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9279b4-ccd5-4a20-a9b4-9abd8dc79fd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64f61-0f22-41e3-8c84-6488cb0fc3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C7E0A68-0CB4-4118-9798-4BE62ED9A4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9279b4-ccd5-4a20-a9b4-9abd8dc79fd9"/>
    <ds:schemaRef ds:uri="d6564f61-0f22-41e3-8c84-6488cb0fc3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AC6AF9-DD3F-4374-842F-2966E8A2CB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DC0BDA-B6C5-43AE-A829-3E8B75970B8C}">
  <ds:schemaRefs>
    <ds:schemaRef ds:uri="889279b4-ccd5-4a20-a9b4-9abd8dc79fd9"/>
    <ds:schemaRef ds:uri="d6564f61-0f22-41e3-8c84-6488cb0fc30b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821</TotalTime>
  <Words>101</Words>
  <Application>Microsoft Office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Proxima Nova</vt:lpstr>
      <vt:lpstr>Tw Cen MT</vt:lpstr>
      <vt:lpstr>Tw Cen MT Condensed</vt:lpstr>
      <vt:lpstr>Wingdings 3</vt:lpstr>
      <vt:lpstr>Integral</vt:lpstr>
      <vt:lpstr>PowerPoint Presentation</vt:lpstr>
      <vt:lpstr>Use Context Clues</vt:lpstr>
      <vt:lpstr>Use Context Clues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(ENGLISH) Organization Basic</dc:title>
  <dc:creator>Hannah Mueller</dc:creator>
  <cp:lastModifiedBy>Hannah Mueller</cp:lastModifiedBy>
  <cp:revision>51</cp:revision>
  <dcterms:created xsi:type="dcterms:W3CDTF">2017-03-09T16:07:22Z</dcterms:created>
  <dcterms:modified xsi:type="dcterms:W3CDTF">2018-03-01T17:27:59Z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0x010100C764F703B1FFA6428AE2A97D2066C7C7</vt:lpwstr>
  </property>
</Properties>
</file>