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76" r:id="rId5"/>
    <p:sldId id="277" r:id="rId6"/>
    <p:sldId id="278" r:id="rId7"/>
    <p:sldId id="279" r:id="rId8"/>
    <p:sldId id="280" r:id="rId9"/>
    <p:sldId id="28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KKCWUXs13o/HuP5+qia1ew==" hashData="cMVZyktyrD660hgEk65PRqTUHUWhCcTClBkwDoIlYLEIy55N3un3STb3ixR20QcOf/cHByQ+OGMFkAJeJCX7c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run-ons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8155" y="1560885"/>
            <a:ext cx="4720524" cy="2381526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conjunctions, punctuation, and verb forms to avoid problematic sentence structures (run-ons, comma splices, fragments).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 </a:t>
            </a:r>
          </a:p>
        </p:txBody>
      </p:sp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run-ons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7502" y="1541319"/>
            <a:ext cx="4431452" cy="311321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conjunctions, punctuation, and verb forms to avoid problematic sentence structures (run-ons, comma splices, fragments).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 </a:t>
            </a:r>
          </a:p>
        </p:txBody>
      </p:sp>
    </p:spTree>
    <p:extLst>
      <p:ext uri="{BB962C8B-B14F-4D97-AF65-F5344CB8AC3E}">
        <p14:creationId xmlns:p14="http://schemas.microsoft.com/office/powerpoint/2010/main" val="434882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run-ons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09" y="1549668"/>
            <a:ext cx="4605557" cy="2538173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conjunctions, punctuation, and verb forms to avoid problematic sentence structures (run-ons, comma splices, fragments).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 </a:t>
            </a:r>
          </a:p>
        </p:txBody>
      </p:sp>
    </p:spTree>
    <p:extLst>
      <p:ext uri="{BB962C8B-B14F-4D97-AF65-F5344CB8AC3E}">
        <p14:creationId xmlns:p14="http://schemas.microsoft.com/office/powerpoint/2010/main" val="137668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run-ons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8155" y="1560885"/>
            <a:ext cx="4481489" cy="22609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0697" y="4401586"/>
            <a:ext cx="4306959" cy="892904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conjunctions, punctuation, and verb forms to avoid problematic sentence structures (run-ons, comma splices, fragments).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 </a:t>
            </a:r>
          </a:p>
        </p:txBody>
      </p:sp>
    </p:spTree>
    <p:extLst>
      <p:ext uri="{BB962C8B-B14F-4D97-AF65-F5344CB8AC3E}">
        <p14:creationId xmlns:p14="http://schemas.microsoft.com/office/powerpoint/2010/main" val="3502774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run-ons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3960" y="1267967"/>
            <a:ext cx="3872153" cy="27202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3960" y="4056433"/>
            <a:ext cx="3772264" cy="2242968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conjunctions, punctuation, and verb forms to avoid problematic sentence structures (run-ons, comma splices, fragments).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 </a:t>
            </a:r>
          </a:p>
        </p:txBody>
      </p:sp>
    </p:spTree>
    <p:extLst>
      <p:ext uri="{BB962C8B-B14F-4D97-AF65-F5344CB8AC3E}">
        <p14:creationId xmlns:p14="http://schemas.microsoft.com/office/powerpoint/2010/main" val="3966742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run-ons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0" y="1373500"/>
            <a:ext cx="4388089" cy="24183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1" y="4110300"/>
            <a:ext cx="4298740" cy="1795549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conjunctions, punctuation, and verb forms to avoid problematic sentence structures (run-ons, comma splices, fragments).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 </a:t>
            </a:r>
          </a:p>
        </p:txBody>
      </p:sp>
    </p:spTree>
    <p:extLst>
      <p:ext uri="{BB962C8B-B14F-4D97-AF65-F5344CB8AC3E}">
        <p14:creationId xmlns:p14="http://schemas.microsoft.com/office/powerpoint/2010/main" val="36498516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DEE035-12BB-45D0-A06E-BFE2AB85C7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2463</TotalTime>
  <Words>228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Eliminate fragments and run-ons</vt:lpstr>
      <vt:lpstr>Eliminate fragments and run-ons</vt:lpstr>
      <vt:lpstr>Eliminate fragments and run-ons</vt:lpstr>
      <vt:lpstr>Eliminate fragments and run-ons</vt:lpstr>
      <vt:lpstr>Eliminate fragments and run-ons</vt:lpstr>
      <vt:lpstr>Eliminate fragments and run-ons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121</cp:revision>
  <dcterms:created xsi:type="dcterms:W3CDTF">2017-03-09T16:07:22Z</dcterms:created>
  <dcterms:modified xsi:type="dcterms:W3CDTF">2018-03-01T16:03:06Z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