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337" r:id="rId5"/>
    <p:sldId id="334" r:id="rId6"/>
    <p:sldId id="341" r:id="rId7"/>
    <p:sldId id="343" r:id="rId8"/>
    <p:sldId id="344" r:id="rId9"/>
    <p:sldId id="34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WkPxBnCcqxKI2RKPBDQVhg==" hashData="1IiWodJDPCNkq0DYXkRozPgaH8f8mddF10De7aid9Xj89QCDyyfxaWDa5Sq/fqT4x1KPqe9Rzn0LwOdaeiUFL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Solving </a:t>
            </a:r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Equations  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033" y="1500208"/>
            <a:ext cx="4060670" cy="261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Solving </a:t>
            </a:r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Equations  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1512" y="1569345"/>
            <a:ext cx="4040001" cy="2218394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7AA1F2D-6248-45C0-8C5E-297D64E77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Solving </a:t>
            </a:r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Equations  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216" y="1538813"/>
            <a:ext cx="4416238" cy="2256755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137D95E-7D7B-41F5-A284-2CBDD5B6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Solving </a:t>
            </a:r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Equations  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2911" y="1486727"/>
            <a:ext cx="3449787" cy="22188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56730" y="1520058"/>
            <a:ext cx="3723138" cy="23522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6395" y="3794646"/>
            <a:ext cx="2698126" cy="760103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DC368C05-2B84-43FD-917C-9F4EA66E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52359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Solving </a:t>
            </a:r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Equations  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9751" y="1556611"/>
            <a:ext cx="3949384" cy="21686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6109" y="4169327"/>
            <a:ext cx="5395177" cy="173737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4612CAF-7DA6-4666-862B-97098B2C5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15348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Solving </a:t>
            </a:r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Equations  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4" y="1382751"/>
            <a:ext cx="4145355" cy="21183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4228" y="3689469"/>
            <a:ext cx="3692167" cy="254130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4AE0F3F-74AD-4C57-A6BD-ED0D856F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Create expressions, equations, and inequalities for common algebra situations.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843770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745FFD-1387-40E3-834D-5F24AC207C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1650</TotalTime>
  <Words>120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Solving Equations  </vt:lpstr>
      <vt:lpstr>Solving Equations  </vt:lpstr>
      <vt:lpstr>Solving Equations  </vt:lpstr>
      <vt:lpstr>Solving Equations  </vt:lpstr>
      <vt:lpstr>Solving Equations  </vt:lpstr>
      <vt:lpstr>Solving Equations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164</cp:revision>
  <dcterms:created xsi:type="dcterms:W3CDTF">2017-03-09T16:07:22Z</dcterms:created>
  <dcterms:modified xsi:type="dcterms:W3CDTF">2018-03-01T17:01:08Z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