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73" r:id="rId5"/>
    <p:sldId id="278" r:id="rId6"/>
    <p:sldId id="279" r:id="rId7"/>
    <p:sldId id="277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uSOP/9kNlYuKyjuvh+PQ==" hashData="q3pV8/od221qVI/VqDxlHmHzIn8+zNbwXY3C4Hw4F/e+q1clfPc+XBUsfedHm6bKVKnb/dN7nFCneiaQcPl3d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models.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models.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2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models.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models.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models.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4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Compare and contrast models.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6698" y="240192"/>
            <a:ext cx="8537291" cy="5946852"/>
            <a:chOff x="918082" y="1249595"/>
            <a:chExt cx="7361852" cy="50788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082" y="1249595"/>
              <a:ext cx="7361852" cy="24405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6677" y="3663839"/>
              <a:ext cx="4278898" cy="2664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1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63" y="632284"/>
            <a:ext cx="8836005" cy="35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0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25" y="172854"/>
            <a:ext cx="8893162" cy="5064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48" y="482879"/>
            <a:ext cx="5380918" cy="2132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48" y="3285906"/>
            <a:ext cx="5418770" cy="31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7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8605" y="643369"/>
            <a:ext cx="5338429" cy="3964257"/>
            <a:chOff x="860491" y="1549145"/>
            <a:chExt cx="4869191" cy="351780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491" y="1549145"/>
              <a:ext cx="4790983" cy="18987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492" y="4084571"/>
              <a:ext cx="4869190" cy="982381"/>
            </a:xfrm>
            <a:prstGeom prst="rect">
              <a:avLst/>
            </a:prstGeom>
          </p:spPr>
        </p:pic>
      </p:grpSp>
      <p:sp>
        <p:nvSpPr>
          <p:cNvPr id="6" name="TextBox 1"/>
          <p:cNvSpPr txBox="1"/>
          <p:nvPr/>
        </p:nvSpPr>
        <p:spPr>
          <a:xfrm>
            <a:off x="1257749" y="3521799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mbria"/>
              </a:rPr>
              <a:t>ID Advanced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4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3676" y="486094"/>
            <a:ext cx="4997098" cy="5595095"/>
            <a:chOff x="855676" y="1257990"/>
            <a:chExt cx="4328720" cy="47767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6" y="1257990"/>
              <a:ext cx="4328720" cy="25452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399" y="4035073"/>
              <a:ext cx="3867997" cy="7350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06473" y="4734510"/>
              <a:ext cx="3517200" cy="1300197"/>
            </a:xfrm>
            <a:prstGeom prst="rect">
              <a:avLst/>
            </a:prstGeom>
          </p:spPr>
        </p:pic>
      </p:grpSp>
      <p:sp>
        <p:nvSpPr>
          <p:cNvPr id="7" name="TextBox 1"/>
          <p:cNvSpPr txBox="1"/>
          <p:nvPr/>
        </p:nvSpPr>
        <p:spPr>
          <a:xfrm>
            <a:off x="1171994" y="3693249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ambria"/>
              </a:rPr>
              <a:t>ID Advanced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9666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0414D2-A274-41E8-BAE1-C94D1989B6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(4:3)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Cambria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2018-03-01T19:03:07Z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