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UxNdkyW6IvaTGtq1jgOOw==" hashData="49713Rup7Soe5ZarSTJ1O5AiJ5JbR4f2Hq4GyuNoAGe07o9Lx1We8AIsC/bFIUeqYzPkhiGd6hwJBoPnrWxyK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84" y="1406285"/>
            <a:ext cx="5289688" cy="284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143" y="4733142"/>
            <a:ext cx="4497385" cy="118798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BC35F86-0FE7-4441-BAEE-0EEB6A1C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85" y="1269835"/>
            <a:ext cx="5398121" cy="330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04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0262" y="5068584"/>
            <a:ext cx="4928967" cy="92792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C356EFA-F750-49B2-A5FB-645EE59A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262" y="1205264"/>
            <a:ext cx="4560947" cy="375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43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348183"/>
            <a:ext cx="4259128" cy="21866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979" y="4219963"/>
            <a:ext cx="4259128" cy="118942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A23E191-39AA-43FE-9293-AE957EAF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99548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4E105B4-86D2-4F9F-8DF1-4E0C41F6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571" y="1420666"/>
            <a:ext cx="4628534" cy="379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BD13686-44A4-4686-BEDC-89CF0BB8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776" y="1306693"/>
            <a:ext cx="4977801" cy="389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08097B6-5921-4F9C-959D-38BA8DA06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85" y="1269835"/>
            <a:ext cx="5398121" cy="330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9A765AD-682C-4E94-9FEF-B0729A52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279" y="1372613"/>
            <a:ext cx="4560947" cy="375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512940"/>
            <a:ext cx="4259128" cy="2186606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900C51D-DAF0-44C9-856F-2C42A7E7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843770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6" y="4134797"/>
            <a:ext cx="4454553" cy="90268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9E6D8CD-2A73-4830-BB45-7A803550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105" y="1250737"/>
            <a:ext cx="5289688" cy="284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68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9864" y="4873884"/>
            <a:ext cx="4200584" cy="118313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FF6D731-33B0-498B-A8D8-F496DD49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889" y="1289415"/>
            <a:ext cx="4295279" cy="351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253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5662" y="5058571"/>
            <a:ext cx="5019853" cy="94795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3583E37-055B-4A7E-AD72-D6170DDB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of a polygon given all side lengths.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776" y="1306694"/>
            <a:ext cx="4762141" cy="372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03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6E118A0-13E7-44EC-B4CF-C073FE5E2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1690</TotalTime>
  <Words>252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Proxima Nova</vt:lpstr>
      <vt:lpstr>Tw Cen MT</vt:lpstr>
      <vt:lpstr>Tw Cen MT Condensed</vt:lpstr>
      <vt:lpstr>Wingdings 3</vt:lpstr>
      <vt:lpstr>Integral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169</cp:revision>
  <dcterms:created xsi:type="dcterms:W3CDTF">2017-03-09T16:07:22Z</dcterms:created>
  <dcterms:modified xsi:type="dcterms:W3CDTF">2018-03-01T17:02:17Z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