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80" r:id="rId7"/>
    <p:sldId id="278" r:id="rId8"/>
    <p:sldId id="279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xB5GBRYwqqwCc9UPY88/w==" hashData="zwVmY6YZRGjzfDxsU0K+Ns3TpQFs50UjyW8VQkTrpk7cD7WubmvQ3Cp24d3ExUlKcUM51lzBuEShnZZNqR4ir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04767" y="2419031"/>
            <a:ext cx="2367567" cy="12434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267" y="4133778"/>
            <a:ext cx="5224148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8435" y="5296020"/>
            <a:ext cx="2317459" cy="51909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848435" y="1510127"/>
            <a:ext cx="5300980" cy="4279111"/>
            <a:chOff x="848435" y="1510127"/>
            <a:chExt cx="5300980" cy="427911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1510127"/>
              <a:ext cx="5100228" cy="2339384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4107898"/>
              <a:ext cx="5224148" cy="109728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8435" y="5270140"/>
              <a:ext cx="2317459" cy="51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0543" y="1596837"/>
            <a:ext cx="2428395" cy="1214223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68412" y="1490621"/>
            <a:ext cx="5300980" cy="4279111"/>
            <a:chOff x="848435" y="1510127"/>
            <a:chExt cx="5300980" cy="427911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1510127"/>
              <a:ext cx="5100228" cy="2339384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4107898"/>
              <a:ext cx="5224148" cy="109728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8435" y="5270140"/>
              <a:ext cx="2317459" cy="51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5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90169" y="1600383"/>
            <a:ext cx="2174210" cy="108317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48435" y="1510127"/>
            <a:ext cx="5300980" cy="4279111"/>
            <a:chOff x="848435" y="1510127"/>
            <a:chExt cx="5300980" cy="4279111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1510127"/>
              <a:ext cx="5100228" cy="2339384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4107898"/>
              <a:ext cx="5224148" cy="109728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8435" y="5270140"/>
              <a:ext cx="2317459" cy="51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504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5260" y="1407428"/>
            <a:ext cx="2182585" cy="114630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467" y="1353087"/>
            <a:ext cx="4622053" cy="2209622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6145" y="4266426"/>
            <a:ext cx="40005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9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230" y="1376802"/>
            <a:ext cx="5063438" cy="11146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7588" y="1376802"/>
            <a:ext cx="2427111" cy="1213581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245" y="3521667"/>
            <a:ext cx="39243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4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64035" y="1469029"/>
            <a:ext cx="2047428" cy="1020008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599" y="4900584"/>
            <a:ext cx="3867150" cy="1114425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568412" y="1278595"/>
            <a:ext cx="4710954" cy="3802824"/>
            <a:chOff x="848435" y="1510127"/>
            <a:chExt cx="5300980" cy="4279111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1510127"/>
              <a:ext cx="5100228" cy="2339384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4107898"/>
              <a:ext cx="5224148" cy="109728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8435" y="5270140"/>
              <a:ext cx="2317459" cy="51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8233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2CA244-E082-4549-B787-7E70B3D193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2527</TotalTime>
  <Words>210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Use Correct Verb Tense and  Pronoun person</vt:lpstr>
      <vt:lpstr>Use Correct Verb Tense and  Pronoun person</vt:lpstr>
      <vt:lpstr>Use Correct Verb Tense and  Pronoun person</vt:lpstr>
      <vt:lpstr>Use Correct Verb Tense and  Pronoun person</vt:lpstr>
      <vt:lpstr>Use Correct Verb Tense and  Pronoun person</vt:lpstr>
      <vt:lpstr>Use Correct Verb Tense and  Pronoun person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127</cp:revision>
  <dcterms:created xsi:type="dcterms:W3CDTF">2017-03-09T16:07:22Z</dcterms:created>
  <dcterms:modified xsi:type="dcterms:W3CDTF">2018-03-01T16:03:50Z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