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zq/U1omBFRsqdVysGn2hA==" hashData="MUvkZWqfQbs/1PD3g8T4EzvROXLmHweEj7peWgPsfdF9tiiS3mvxVmENQ+OykfAyudynV6T0mzgbg2EFIBCgv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026" y="1463654"/>
            <a:ext cx="5106649" cy="178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544" y="1526797"/>
            <a:ext cx="5123256" cy="172536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218AF69-8AB4-4EE5-B52E-11356925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744510B-7529-4DE3-BCCB-50088D1C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303" y="1421993"/>
            <a:ext cx="5484606" cy="176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6" y="1532635"/>
            <a:ext cx="5042767" cy="1385136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4FD3360-3522-47D3-8044-C3B1CA629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337216"/>
            <a:ext cx="4580087" cy="16040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3378001"/>
            <a:ext cx="4350638" cy="216594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35B466A-8EDE-4FE6-B36A-917B6E3F3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11896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543" y="1526797"/>
            <a:ext cx="4600807" cy="15494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43"/>
          <a:stretch/>
        </p:blipFill>
        <p:spPr>
          <a:xfrm>
            <a:off x="876598" y="4132053"/>
            <a:ext cx="4527423" cy="1542646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E17846A-9170-44A6-823F-48AAE086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4118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303" y="3395649"/>
            <a:ext cx="4409723" cy="252879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633114E-2B3B-4CB5-90E4-F7AE8CF9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303" y="1421993"/>
            <a:ext cx="5484606" cy="176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456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87" y="1524396"/>
            <a:ext cx="5116908" cy="14055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3370474"/>
            <a:ext cx="4531115" cy="146096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57904BA-57C7-43E4-BD31-3513BF13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Factor simple quadratic expressions such as the difference of squares and perfect square trinomials.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264948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7E771B3-FC2C-4CB6-B5BC-A4A61A639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1704</TotalTime>
  <Words>184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Factoring</vt:lpstr>
      <vt:lpstr>Factoring</vt:lpstr>
      <vt:lpstr>Factoring</vt:lpstr>
      <vt:lpstr>Factoring</vt:lpstr>
      <vt:lpstr>Factoring</vt:lpstr>
      <vt:lpstr>Factoring</vt:lpstr>
      <vt:lpstr>Factoring</vt:lpstr>
      <vt:lpstr>Factoring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173</cp:revision>
  <dcterms:created xsi:type="dcterms:W3CDTF">2017-03-09T16:07:22Z</dcterms:created>
  <dcterms:modified xsi:type="dcterms:W3CDTF">2018-03-01T17:03:08Z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