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318" r:id="rId5"/>
    <p:sldId id="319" r:id="rId6"/>
    <p:sldId id="317" r:id="rId7"/>
    <p:sldId id="31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Q2BFT7KHF1Z17ZVNDJDpQg==" hashData="khGzIDe2aPv61Hx89M8VGc8omzUY6TJQo5uPdysTYDYLW5I8azPV1cvpxBdaaOZQiSxtuArathOdww27bHLCT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Understand the author’s overall approach Level: Advanced Skill Group: Main Idea</a:t>
            </a:r>
            <a:endParaRPr lang="en-US" cap="none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60153" y="124505"/>
            <a:ext cx="8743930" cy="3257050"/>
            <a:chOff x="684498" y="1116542"/>
            <a:chExt cx="6245795" cy="2326513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06966" y="1116542"/>
              <a:ext cx="6155227" cy="19214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57676"/>
            <a:stretch/>
          </p:blipFill>
          <p:spPr>
            <a:xfrm>
              <a:off x="684498" y="1264100"/>
              <a:ext cx="6245795" cy="21789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844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author’s overall approach Level: Advanced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3330"/>
          <a:stretch/>
        </p:blipFill>
        <p:spPr>
          <a:xfrm>
            <a:off x="60153" y="120770"/>
            <a:ext cx="8993536" cy="420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18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Main Idea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author’s overall approach Level: Advanced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5342" y="1528686"/>
            <a:ext cx="5050173" cy="2164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218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Main Idea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Understand the author’s overall approach Level: Advanced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805343" y="1432288"/>
            <a:ext cx="4874004" cy="3970221"/>
            <a:chOff x="805343" y="1432288"/>
            <a:chExt cx="4874004" cy="3970221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05343" y="1432288"/>
              <a:ext cx="4874004" cy="2088858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72454" y="3813222"/>
              <a:ext cx="4294853" cy="15892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519373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F7F707-D4B8-4A38-B0E6-1F4B00A1BA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1132</TotalTime>
  <Words>56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PowerPoint Presentation</vt:lpstr>
      <vt:lpstr>Main Idea</vt:lpstr>
      <vt:lpstr>Main 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126</cp:revision>
  <dcterms:created xsi:type="dcterms:W3CDTF">2017-03-09T16:07:22Z</dcterms:created>
  <dcterms:modified xsi:type="dcterms:W3CDTF">2018-03-01T18:00:59Z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