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79" r:id="rId6"/>
    <p:sldId id="278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FQ8X91J0iPtmhHlsJKPTg==" hashData="3b9GiN93JXoGx+g7q1qtdenAfdQ/QSmR8hbY0mhsIIJfRcYemABuqLvnCyWyxfJXpFV7ufjzyWwWGDLnfsdQl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04938" y="1828514"/>
            <a:ext cx="3601103" cy="10786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504" y="5051749"/>
            <a:ext cx="4262487" cy="1175173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57128" y="1278741"/>
            <a:ext cx="4754086" cy="3837642"/>
            <a:chOff x="848435" y="1510127"/>
            <a:chExt cx="5300980" cy="427911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1510127"/>
              <a:ext cx="5100228" cy="2339384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25267" y="4107898"/>
              <a:ext cx="5224148" cy="109728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8435" y="5270140"/>
              <a:ext cx="2317459" cy="5190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243" y="3038737"/>
            <a:ext cx="5219579" cy="1113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67085" y="1502958"/>
            <a:ext cx="3301069" cy="1148416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139" y="1418003"/>
            <a:ext cx="5088243" cy="14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4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8709" y="1513607"/>
            <a:ext cx="3819132" cy="114392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4864" y="1459852"/>
            <a:ext cx="4823845" cy="132994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6308" y="4290378"/>
            <a:ext cx="40290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19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Correct Verb Tense and 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 person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4280" y="1529275"/>
            <a:ext cx="3412666" cy="1180290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Maintain consistent and logical use of verb tense and  pronoun person throughout a paragraph or essay.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0243" y="3038737"/>
            <a:ext cx="5219579" cy="1113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1139" y="1418003"/>
            <a:ext cx="5088243" cy="14028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0852" y="4856941"/>
            <a:ext cx="4344620" cy="81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738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67E1D12-B1FA-4F28-B51E-F9805EDA5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2524</TotalTime>
  <Words>140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Use Correct Verb Tense and  Pronoun person</vt:lpstr>
      <vt:lpstr>Use Correct Verb Tense and  Pronoun person</vt:lpstr>
      <vt:lpstr>Use Correct Verb Tense and  Pronoun person</vt:lpstr>
      <vt:lpstr>Use Correct Verb Tense and  Pronoun person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127</cp:revision>
  <dcterms:created xsi:type="dcterms:W3CDTF">2017-03-09T16:07:22Z</dcterms:created>
  <dcterms:modified xsi:type="dcterms:W3CDTF">2018-03-01T16:04:47Z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