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8" r:id="rId5"/>
    <p:sldId id="319" r:id="rId6"/>
    <p:sldId id="317" r:id="rId7"/>
    <p:sldId id="31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ZO18gJOYgjRfRVL4H9obg==" hashData="KAu2WHTptxsn4gwh3GrVXyXoW+lO2P4uMFDxe+jjSLYoM9xHgif19W1RX2+fcmau4vZjFPxekB0sn0b6d9PPb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153" y="124505"/>
            <a:ext cx="8743930" cy="3257050"/>
            <a:chOff x="684498" y="1116542"/>
            <a:chExt cx="6245795" cy="23265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966" y="1116542"/>
              <a:ext cx="6155227" cy="1921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676"/>
            <a:stretch/>
          </p:blipFill>
          <p:spPr>
            <a:xfrm>
              <a:off x="684498" y="1264100"/>
              <a:ext cx="6245795" cy="217895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0744"/>
            <a:ext cx="7315200" cy="36576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48590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30"/>
          <a:stretch/>
        </p:blipFill>
        <p:spPr>
          <a:xfrm>
            <a:off x="60153" y="120770"/>
            <a:ext cx="8993536" cy="4201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0744"/>
            <a:ext cx="7315200" cy="36576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56694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0744"/>
            <a:ext cx="7315200" cy="36576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  Level: Advanced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3595" y="144495"/>
            <a:ext cx="8925118" cy="5824984"/>
            <a:chOff x="642553" y="1240048"/>
            <a:chExt cx="7595849" cy="49574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676" y="3771785"/>
              <a:ext cx="3441460" cy="24256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3352" b="17245"/>
            <a:stretch/>
          </p:blipFill>
          <p:spPr>
            <a:xfrm>
              <a:off x="642553" y="1240048"/>
              <a:ext cx="7595849" cy="2467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940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7235" y="3070059"/>
            <a:ext cx="7608364" cy="2517977"/>
            <a:chOff x="837235" y="3070059"/>
            <a:chExt cx="7608364" cy="25179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235" y="3070059"/>
              <a:ext cx="3572379" cy="25179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3024" y="3070059"/>
              <a:ext cx="3562575" cy="212178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52" b="17245"/>
          <a:stretch/>
        </p:blipFill>
        <p:spPr>
          <a:xfrm>
            <a:off x="309853" y="153121"/>
            <a:ext cx="8320292" cy="2702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70744"/>
            <a:ext cx="7315200" cy="36576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about people, ideas, etc. by using information from one or more sections of more complex passages  Level: Advanced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4055493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F0362-3AD0-46F6-A63A-F97215E52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1136</TotalTime>
  <Words>128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127</cp:revision>
  <dcterms:created xsi:type="dcterms:W3CDTF">2017-03-09T16:07:22Z</dcterms:created>
  <dcterms:modified xsi:type="dcterms:W3CDTF">2018-03-01T18:01:48Z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