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78" r:id="rId5"/>
    <p:sldId id="279" r:id="rId6"/>
    <p:sldId id="280" r:id="rId7"/>
    <p:sldId id="277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QiiX+SerU0yaOVqDMGGtg==" hashData="e79NDtaEzetfK4mCdKnC2yPz13H6MBT+YBoiagbpz91WJ6IlJAGxlJcM9TDlPBSCeEECiF8yupHy/3CJr6BO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none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8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Compare and contrast models; Determine whether information supports or contradicts a hypothesis or conclusion.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698" y="240192"/>
            <a:ext cx="8537291" cy="5946852"/>
            <a:chOff x="918082" y="1249595"/>
            <a:chExt cx="7361852" cy="50788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82" y="1249595"/>
              <a:ext cx="7361852" cy="24405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677" y="3663839"/>
              <a:ext cx="4278898" cy="266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3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63" y="632284"/>
            <a:ext cx="8836005" cy="35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25" y="172854"/>
            <a:ext cx="8893162" cy="5064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06" y="285189"/>
            <a:ext cx="8661916" cy="3562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306" y="4113683"/>
            <a:ext cx="8776688" cy="15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9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314" y="447675"/>
            <a:ext cx="8000361" cy="5311047"/>
            <a:chOff x="568412" y="1100829"/>
            <a:chExt cx="7610754" cy="51911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100829"/>
              <a:ext cx="7610754" cy="31301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4202088"/>
              <a:ext cx="3686166" cy="2089859"/>
            </a:xfrm>
            <a:prstGeom prst="rect">
              <a:avLst/>
            </a:prstGeom>
          </p:spPr>
        </p:pic>
      </p:grpSp>
      <p:sp>
        <p:nvSpPr>
          <p:cNvPr id="6" name="TextBox 1"/>
          <p:cNvSpPr txBox="1"/>
          <p:nvPr/>
        </p:nvSpPr>
        <p:spPr>
          <a:xfrm>
            <a:off x="768267" y="3626031"/>
            <a:ext cx="2743200" cy="29238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>
                <a:latin typeface="Cambria"/>
              </a:rPr>
              <a:t>ID Advanced</a:t>
            </a:r>
          </a:p>
        </p:txBody>
      </p:sp>
    </p:spTree>
    <p:extLst>
      <p:ext uri="{BB962C8B-B14F-4D97-AF65-F5344CB8AC3E}">
        <p14:creationId xmlns:p14="http://schemas.microsoft.com/office/powerpoint/2010/main" val="6922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36217" y="471210"/>
            <a:ext cx="8210348" cy="5061339"/>
            <a:chOff x="644975" y="1441780"/>
            <a:chExt cx="7819404" cy="47256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975" y="1441780"/>
              <a:ext cx="7819404" cy="13922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7735" y="3078213"/>
              <a:ext cx="3895891" cy="3089254"/>
            </a:xfrm>
            <a:prstGeom prst="rect">
              <a:avLst/>
            </a:prstGeom>
          </p:spPr>
        </p:pic>
      </p:grpSp>
      <p:sp>
        <p:nvSpPr>
          <p:cNvPr id="6" name="TextBox 1"/>
          <p:cNvSpPr txBox="1"/>
          <p:nvPr/>
        </p:nvSpPr>
        <p:spPr>
          <a:xfrm>
            <a:off x="1044591" y="2187756"/>
            <a:ext cx="2743200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Cambria"/>
              </a:rPr>
              <a:t>ID Advanced</a:t>
            </a:r>
          </a:p>
        </p:txBody>
      </p:sp>
    </p:spTree>
    <p:extLst>
      <p:ext uri="{BB962C8B-B14F-4D97-AF65-F5344CB8AC3E}">
        <p14:creationId xmlns:p14="http://schemas.microsoft.com/office/powerpoint/2010/main" val="4276910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E26DF6-D5A7-4158-A83A-E063BF32F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