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76" r:id="rId5"/>
    <p:sldId id="279" r:id="rId6"/>
    <p:sldId id="280" r:id="rId7"/>
    <p:sldId id="28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gu2XA5L0Qe87YVq2do/ttg==" hashData="LqYjNjbWRdL/qpT8ZocOL++t+4HiPdZmCdi+C++uGEn//hwq9w/BNhG8w0pYV7QW/gfLFFFSy2kzG9Y9KaaeH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Maintain logical flow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0030"/>
            <a:ext cx="7315200" cy="34979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Maintain lengthy, complex sentences by ensuring structural integrity and logical flow.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Advanced. Skill Group: Sentence Structure and Formation.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676" y="1407794"/>
            <a:ext cx="4743614" cy="268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Maintain logical flow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010" y="1585519"/>
            <a:ext cx="4731391" cy="2848568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0030"/>
            <a:ext cx="7315200" cy="34979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Maintain lengthy, complex sentences by ensuring structural integrity and logical flow.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1106048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Maintain logical flow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826" y="1275865"/>
            <a:ext cx="4446202" cy="251210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4169327"/>
            <a:ext cx="4438185" cy="2004969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0030"/>
            <a:ext cx="7315200" cy="34979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Maintain lengthy, complex sentences by ensuring structural integrity and logical flow.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3130633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Maintain logical flow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1438206"/>
            <a:ext cx="4341244" cy="26136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4" y="4333860"/>
            <a:ext cx="4196718" cy="1731380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0030"/>
            <a:ext cx="7315200" cy="34979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Maintain lengthy, complex sentences by ensuring structural integrity and logical flow.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38679907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71D4B3-F249-4926-953D-CF42AFE36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2524</TotalTime>
  <Words>112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Maintain logical flow</vt:lpstr>
      <vt:lpstr>Maintain logical flow</vt:lpstr>
      <vt:lpstr>Maintain logical flow</vt:lpstr>
      <vt:lpstr>Maintain logical flow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129</cp:revision>
  <dcterms:created xsi:type="dcterms:W3CDTF">2017-03-09T16:07:22Z</dcterms:created>
  <dcterms:modified xsi:type="dcterms:W3CDTF">2018-03-01T16:05:25Z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