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337" r:id="rId5"/>
    <p:sldId id="341" r:id="rId6"/>
    <p:sldId id="334" r:id="rId7"/>
    <p:sldId id="343" r:id="rId8"/>
    <p:sldId id="344" r:id="rId9"/>
    <p:sldId id="345" r:id="rId10"/>
    <p:sldId id="347" r:id="rId11"/>
    <p:sldId id="346" r:id="rId12"/>
    <p:sldId id="348" r:id="rId13"/>
    <p:sldId id="34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M5xHkBgacXBtXnggdKCaYA==" hashData="wWZtCnSiOZdrtDF/qWkS8w99XTQ/M6Z0HPc1cSSbE2XrN8fgRPxgcQ22TnxwO75NWs8TW37gsV0xpP1uQMZ95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and area of triangles in one-step and multi-step problems. Determine the perimeter and area of rectangles and squares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636" y="1405870"/>
            <a:ext cx="5947928" cy="361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0" y="4584896"/>
            <a:ext cx="3936665" cy="138038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A4D7EE0-E28A-416F-B6D4-9F4FA07AF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and area of triangles in one-step and multi-step problems. Determine the perimeter and area of rectangles and squares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884" y="1257772"/>
            <a:ext cx="4468482" cy="339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158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3135" y="1526796"/>
            <a:ext cx="4733235" cy="131707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FDF9B4D5-CF25-4670-AA5D-F9B9DBA0E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and area of triangles in one-step and multi-step problems. Determine the perimeter and area of rectangles and squares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4082575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312E8A4-51F7-4E9F-8FD0-CF7AB4E5C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and area of triangles in one-step and multi-step problems. Determine the perimeter and area of rectangles and squares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319" y="1247634"/>
            <a:ext cx="4187495" cy="4801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6468" y="1543152"/>
            <a:ext cx="5028300" cy="1947128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F335B3D-10F7-4FCE-B78D-82BEB4CDE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and area of triangles in one-step and multi-step problems. Determine the perimeter and area of rectangles and squares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152359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1EABC9D-F135-4459-AA9D-5ABBF10F5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and area of triangles in one-step and multi-step problems. Determine the perimeter and area of rectangles and squares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883" y="1257772"/>
            <a:ext cx="5073679" cy="385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960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5958" y="4417243"/>
            <a:ext cx="4617100" cy="125844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023C4DE-FF02-45CA-8AC9-3C637C11C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and area of triangles in one-step and multi-step problems. Determine the perimeter and area of rectangles and squares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36" y="1405871"/>
            <a:ext cx="4940787" cy="300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106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3135" y="1526796"/>
            <a:ext cx="5081969" cy="14141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3135" y="3538875"/>
            <a:ext cx="4661988" cy="1733303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80EBD562-404C-4758-A902-747625C9C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and area of triangles in one-step and multi-step problems. Determine the perimeter and area of rectangles and squares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222470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55907" y="1405870"/>
            <a:ext cx="4092808" cy="156860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4D3D7B7D-A865-460D-A849-EAAA7320F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and area of triangles in one-step and multi-step problems. Determine the perimeter and area of rectangles and squares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412" y="1197985"/>
            <a:ext cx="4187495" cy="4801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655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 and Area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3515" y="1373694"/>
            <a:ext cx="4745480" cy="183761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3515" y="4122255"/>
            <a:ext cx="4570721" cy="1087307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DF3BD078-2A59-4153-A9D6-74B2B3B12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96001"/>
            <a:ext cx="7315200" cy="53382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perimeter and area of triangles in one-step and multi-step problems. Determine the perimeter and area of rectangles and squares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2062783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BA90B14-D997-4ECF-A362-11049CF482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1731</TotalTime>
  <Words>380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Perimeter and Area </vt:lpstr>
      <vt:lpstr>Perimeter and Area </vt:lpstr>
      <vt:lpstr>Perimeter and Area </vt:lpstr>
      <vt:lpstr>Perimeter and Area </vt:lpstr>
      <vt:lpstr>Perimeter and Area </vt:lpstr>
      <vt:lpstr>Perimeter and Area </vt:lpstr>
      <vt:lpstr>Perimeter and Area </vt:lpstr>
      <vt:lpstr>Perimeter and Area </vt:lpstr>
      <vt:lpstr>Perimeter and Area </vt:lpstr>
      <vt:lpstr>Perimeter and Area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176</cp:revision>
  <dcterms:created xsi:type="dcterms:W3CDTF">2017-03-09T16:07:22Z</dcterms:created>
  <dcterms:modified xsi:type="dcterms:W3CDTF">2018-03-01T17:04:26Z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