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37" r:id="rId5"/>
    <p:sldId id="334" r:id="rId6"/>
    <p:sldId id="341" r:id="rId7"/>
    <p:sldId id="343" r:id="rId8"/>
    <p:sldId id="344" r:id="rId9"/>
    <p:sldId id="345" r:id="rId10"/>
    <p:sldId id="346" r:id="rId11"/>
    <p:sldId id="34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DJiD5GwcBSaB/DKiM0OivA==" hashData="XgXofjl59ufiyor4wUbCuLTmCbkzqF75pQ86bdpKZAiqJSjcYnVJO+IYvlo+sTQ29+K7oRvcCbXfMQ6+TPIQE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0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Circumference and Area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circumference and area of circles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8" y="1538662"/>
            <a:ext cx="4596411" cy="1509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Circumference and Area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9871" y="1578432"/>
            <a:ext cx="4700670" cy="1303366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B917D22-5AF3-4357-8DB0-04DDD157B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circumference and area of circles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Circumference and Area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676" y="1551962"/>
            <a:ext cx="4449492" cy="1945448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69706A73-0490-49DF-9E9D-561B077B5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circumference and area of circles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408257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Circumference and Area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1518407"/>
            <a:ext cx="4556129" cy="1417464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7D582987-1EB2-4895-BF4E-1392461CD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circumference and area of circles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152359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Circumference and Area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8" y="1538662"/>
            <a:ext cx="4535011" cy="14897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8" y="3510369"/>
            <a:ext cx="4689379" cy="1002005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9241C31A-BD78-47BA-90F7-C64B2F1E2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circumference and area of circles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2809225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Circumference and Area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9871" y="1578432"/>
            <a:ext cx="4624385" cy="12822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9871" y="3439903"/>
            <a:ext cx="3603072" cy="162223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F427196-AA3F-489B-9B0C-D32E94B06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circumference and area of circles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1287109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Circumference and Area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676" y="1551962"/>
            <a:ext cx="4416540" cy="193104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676" y="4137186"/>
            <a:ext cx="4210610" cy="1517990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89EE8D62-12C7-4247-911C-F8BEC2F7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circumference and area of circles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4292637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Circumference and Area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1518406"/>
            <a:ext cx="4544479" cy="14138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4080003"/>
            <a:ext cx="4544479" cy="1337767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735B4CD9-08FA-48CA-98EB-5AD7D6B23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circumference and area of circles in one-step and multi-step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3882683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E9AA50E-4E0E-4294-B203-0CDF86C306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1751</TotalTime>
  <Words>184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Circumference and Area</vt:lpstr>
      <vt:lpstr>Circumference and Area</vt:lpstr>
      <vt:lpstr>Circumference and Area</vt:lpstr>
      <vt:lpstr>Circumference and Area</vt:lpstr>
      <vt:lpstr>Circumference and Area</vt:lpstr>
      <vt:lpstr>Circumference and Area</vt:lpstr>
      <vt:lpstr>Circumference and Area</vt:lpstr>
      <vt:lpstr>Circumference and Area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176</cp:revision>
  <dcterms:created xsi:type="dcterms:W3CDTF">2017-03-09T16:07:22Z</dcterms:created>
  <dcterms:modified xsi:type="dcterms:W3CDTF">2018-03-01T17:05:12Z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