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76" r:id="rId5"/>
    <p:sldId id="280" r:id="rId6"/>
    <p:sldId id="281" r:id="rId7"/>
    <p:sldId id="282" r:id="rId8"/>
    <p:sldId id="283" r:id="rId9"/>
    <p:sldId id="28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xXFq0x4X3FXFtKHt33Afdw==" hashData="dTCZ5rwmJFtTJiCkSXszIavnQWgaO3JMJb66ltcP43MxoeSfa3awyvV9DSeeZ2aRGAKIW8oBUDRm4y7dU8MMM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Delete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Delete gratuitous commas. Level: Basic. Skill Group: Punctuation.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5366" y="1562496"/>
            <a:ext cx="4570609" cy="178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59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Delete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Delete gratuitous commas. Level: Basic. Skill Group: Punctuation.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0098" y="1551023"/>
            <a:ext cx="4779802" cy="1784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63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Delete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Delete gratuitous commas. Level: Basic. Skill Group: Punctuation.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2611" y="1592203"/>
            <a:ext cx="4852065" cy="203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20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Delete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Delete gratuitous commas. Level: Basic. Skill Group: Punctuation.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7128" y="1574421"/>
            <a:ext cx="4562928" cy="174027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7127" y="4133112"/>
            <a:ext cx="4856873" cy="139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901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Delete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Delete gratuitous commas. Level: Basic. Skill Group: Punctuation.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0098" y="1551022"/>
            <a:ext cx="4740860" cy="17699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0097" y="4172585"/>
            <a:ext cx="4740861" cy="164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25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Delete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Delete gratuitous commas. Level: Basic. Skill Group: Punctuation.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6565" y="1568002"/>
            <a:ext cx="4808044" cy="20157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520" y="4130638"/>
            <a:ext cx="4356889" cy="1114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211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1EC7B0C-CD67-4872-8E9E-81F4A5BC0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2550</TotalTime>
  <Words>96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Delete unnecessary commas</vt:lpstr>
      <vt:lpstr>Delete unnecessary commas</vt:lpstr>
      <vt:lpstr>Delete unnecessary commas</vt:lpstr>
      <vt:lpstr>Delete unnecessary commas</vt:lpstr>
      <vt:lpstr>Delete unnecessary commas</vt:lpstr>
      <vt:lpstr>Delete unnecessary commas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133</cp:revision>
  <dcterms:created xsi:type="dcterms:W3CDTF">2017-03-09T16:07:22Z</dcterms:created>
  <dcterms:modified xsi:type="dcterms:W3CDTF">2018-03-01T16:06:13Z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