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8" r:id="rId5"/>
    <p:sldId id="319" r:id="rId6"/>
    <p:sldId id="317" r:id="rId7"/>
    <p:sldId id="31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UKF/VOVQwum0AplSztMlg==" hashData="Py+J5gRDw2YIewNncrPf7jIbsTRqjr2ThLYV3qHIqHiQWWIxmbIG8VjmFulgkoyou13m9uZx2dRoYKEnocgOD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relationships between people, ideas, etc. in almost any passage Level: Advanced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153" y="124505"/>
            <a:ext cx="8743930" cy="3257050"/>
            <a:chOff x="684498" y="1116542"/>
            <a:chExt cx="6245795" cy="23265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966" y="1116542"/>
              <a:ext cx="6155227" cy="1921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7676"/>
            <a:stretch/>
          </p:blipFill>
          <p:spPr>
            <a:xfrm>
              <a:off x="684498" y="1264100"/>
              <a:ext cx="6245795" cy="2178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573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relationships between people, ideas, etc. in almost any passage Level: Advanced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30"/>
          <a:stretch/>
        </p:blipFill>
        <p:spPr>
          <a:xfrm>
            <a:off x="60153" y="120770"/>
            <a:ext cx="8993536" cy="42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2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XXX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relationships between people, ideas, etc. in almost any passage Level: Advanced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31" y="3160989"/>
            <a:ext cx="4781725" cy="3057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30" b="16517"/>
          <a:stretch/>
        </p:blipFill>
        <p:spPr>
          <a:xfrm>
            <a:off x="60153" y="120770"/>
            <a:ext cx="8993536" cy="29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Understand Relationships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relationships between people, ideas, etc. in almost any passage Level: Advanced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80844" y="1562587"/>
            <a:ext cx="7141681" cy="3978351"/>
            <a:chOff x="880844" y="1562587"/>
            <a:chExt cx="7141681" cy="397835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844" y="1562587"/>
              <a:ext cx="4043494" cy="25857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0114" y="1562587"/>
              <a:ext cx="3232411" cy="3978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633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3F627E-0DFD-4C49-8932-6519E9BA2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1146</TotalTime>
  <Words>83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XXX</vt:lpstr>
      <vt:lpstr>Understand Relationships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128</cp:revision>
  <dcterms:created xsi:type="dcterms:W3CDTF">2017-03-09T16:07:22Z</dcterms:created>
  <dcterms:modified xsi:type="dcterms:W3CDTF">2018-03-01T18:02:41Z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