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6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kmU+2ZRppu3PALH/eElww==" hashData="kR6zLI17LvQbqWbK39HpyGZhFVvErZrJ2SBM/wCAItziUT5gPvLAYgB+IlBdTvPwNVNXh90i70S+MlOkBDP9b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337" y="1580259"/>
            <a:ext cx="4427502" cy="190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895" y="1484849"/>
            <a:ext cx="5055326" cy="187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4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874" y="1574874"/>
            <a:ext cx="4781686" cy="213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337" y="1580260"/>
            <a:ext cx="4233862" cy="18175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337" y="4304307"/>
            <a:ext cx="4778100" cy="94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0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896" y="1484850"/>
            <a:ext cx="4869014" cy="18024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895" y="4147640"/>
            <a:ext cx="4628784" cy="117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1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Delete gratuitous commas. Level: Basic.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874" y="1574874"/>
            <a:ext cx="4621700" cy="20632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874" y="4301336"/>
            <a:ext cx="4719577" cy="11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787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F21579-47CC-49CD-B002-5DE95ABC8B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2541</TotalTime>
  <Words>96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Delete unnecessary commas</vt:lpstr>
      <vt:lpstr>Delete unnecessary commas</vt:lpstr>
      <vt:lpstr>Delete unnecessary commas</vt:lpstr>
      <vt:lpstr>Delete unnecessary commas</vt:lpstr>
      <vt:lpstr>Delete unnecessary commas</vt:lpstr>
      <vt:lpstr>Delete unnecessary commas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132</cp:revision>
  <dcterms:created xsi:type="dcterms:W3CDTF">2017-03-09T16:07:22Z</dcterms:created>
  <dcterms:modified xsi:type="dcterms:W3CDTF">2018-03-01T16:07:00Z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