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276" r:id="rId5"/>
    <p:sldId id="279" r:id="rId6"/>
    <p:sldId id="280" r:id="rId7"/>
    <p:sldId id="281" r:id="rId8"/>
    <p:sldId id="282" r:id="rId9"/>
    <p:sldId id="28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MkmU+2ZRppu3PALH/eElww==" hashData="kR6zLI17LvQbqWbK39HpyGZhFVvErZrJ2SBM/wCAItziUT5gPvLAYgB+IlBdTvPwNVNXh90i70S+MlOkBDP9b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5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Delete unnecessary commas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Delete gratuitous commas. Level: Basic. Skill Group: Punctuation.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6337" y="1580259"/>
            <a:ext cx="4427502" cy="1900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59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Delete unnecessary commas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Delete gratuitous commas. Level: Basic. Skill Group: Punctuation.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9895" y="1484849"/>
            <a:ext cx="5055326" cy="1871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048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Delete unnecessary commas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Delete gratuitous commas. Level: Basic. Skill Group: Punctuation.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5874" y="1574874"/>
            <a:ext cx="4781686" cy="2134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633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Delete unnecessary commas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Delete gratuitous commas. Level: Basic. Skill Group: Punctuation.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6337" y="1580260"/>
            <a:ext cx="4233862" cy="181756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6337" y="4304307"/>
            <a:ext cx="4778100" cy="94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200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Delete unnecessary commas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Delete gratuitous commas. Level: Basic. Skill Group: Punctuation.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9896" y="1484850"/>
            <a:ext cx="4869014" cy="180244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9895" y="4147640"/>
            <a:ext cx="4628784" cy="1178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015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Delete unnecessary commas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Delete gratuitous commas. Level: Basic. Skill Group: Punctuation.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5874" y="1574874"/>
            <a:ext cx="4621700" cy="206325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5874" y="4301336"/>
            <a:ext cx="4719577" cy="115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7874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DF21579-47CC-49CD-B002-5DE95ABC8B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2541</TotalTime>
  <Words>96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Delete unnecessary commas</vt:lpstr>
      <vt:lpstr>Delete unnecessary commas</vt:lpstr>
      <vt:lpstr>Delete unnecessary commas</vt:lpstr>
      <vt:lpstr>Delete unnecessary commas</vt:lpstr>
      <vt:lpstr>Delete unnecessary commas</vt:lpstr>
      <vt:lpstr>Delete unnecessary commas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132</cp:revision>
  <dcterms:created xsi:type="dcterms:W3CDTF">2017-03-09T16:07:22Z</dcterms:created>
  <dcterms:modified xsi:type="dcterms:W3CDTF">2018-03-01T16:07:00Z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