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0" r:id="rId5"/>
    <p:sldId id="281" r:id="rId6"/>
    <p:sldId id="282" r:id="rId7"/>
    <p:sldId id="283" r:id="rId8"/>
    <p:sldId id="279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8sij+l4xfLgvW/ma9KuRg==" hashData="BxBVJytlqv7ZMz0mjq0ydftYb+29D1YSV1fiPIiglLWrisOE/lgZ3cs/8tWr75SsB59yfF7v07+6zbRFIuO4V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8674" autoAdjust="0"/>
  </p:normalViewPr>
  <p:slideViewPr>
    <p:cSldViewPr snapToGrid="0">
      <p:cViewPr varScale="1">
        <p:scale>
          <a:sx n="107" d="100"/>
          <a:sy n="107" d="100"/>
        </p:scale>
        <p:origin x="164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6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4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94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95" y="194689"/>
            <a:ext cx="8567716" cy="40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41" y="428301"/>
            <a:ext cx="7318469" cy="51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9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68" y="273458"/>
            <a:ext cx="8141362" cy="5612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15" y="460311"/>
            <a:ext cx="8586320" cy="43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01" y="173447"/>
            <a:ext cx="5073895" cy="2737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01" y="3106591"/>
            <a:ext cx="5348735" cy="21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8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858" y="397568"/>
            <a:ext cx="5805183" cy="28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97322" y="521685"/>
            <a:ext cx="4857525" cy="5010864"/>
            <a:chOff x="872156" y="1296965"/>
            <a:chExt cx="4488409" cy="463009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156" y="1296965"/>
              <a:ext cx="4488409" cy="24216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156" y="3939057"/>
              <a:ext cx="4329018" cy="1988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59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0747" y="478171"/>
            <a:ext cx="5551138" cy="4790115"/>
            <a:chOff x="821822" y="1392571"/>
            <a:chExt cx="5000138" cy="43146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822" y="1392571"/>
              <a:ext cx="5000138" cy="1991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545" y="3825377"/>
              <a:ext cx="4664578" cy="1881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68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6004" y="398058"/>
            <a:ext cx="4899171" cy="4982482"/>
            <a:chOff x="906009" y="1241206"/>
            <a:chExt cx="4899171" cy="4982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09" y="1241206"/>
              <a:ext cx="4899171" cy="23695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09" y="3804093"/>
              <a:ext cx="4303553" cy="2419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937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80AD1C-B4F6-4E57-8B01-6775E0005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1255</TotalTime>
  <Words>180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139</cp:revision>
  <dcterms:created xsi:type="dcterms:W3CDTF">2017-03-09T16:07:22Z</dcterms:created>
  <dcterms:modified xsi:type="dcterms:W3CDTF">2018-03-01T19:07:53Z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