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kt19QDuFR2cZYS7t/+oSw==" hashData="Geed9sAp9V/FCVRL6d+mHssmjfBE9CiNkBXsr6wJosa82JHyQp1EjnZbk2EJ5GBe1EpMYO39ugGAm80MEp4Bp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83" y="1493240"/>
            <a:ext cx="4417770" cy="161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43574"/>
            <a:ext cx="4613945" cy="153798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D0DFBBF-29B5-4660-B187-AF1F56C8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759" y="1451294"/>
            <a:ext cx="4529360" cy="17533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84C01B5-9B3B-48BF-BF24-C4BCF95A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535184"/>
            <a:ext cx="4752582" cy="173652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D5C6E0E-DDFB-4435-9315-928469D7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9261" y="1526796"/>
            <a:ext cx="4499359" cy="16489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2213" y="3409266"/>
            <a:ext cx="4618101" cy="123014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4541433-8E24-487D-8649-D2AF6FFB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22629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43574"/>
            <a:ext cx="4605556" cy="15351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3391510"/>
            <a:ext cx="4918234" cy="159155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26BDB0E-3F9E-4D49-963F-E439BA6A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73464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70" y="1257146"/>
            <a:ext cx="4256692" cy="1647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1991" y="3383798"/>
            <a:ext cx="4454120" cy="193482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3406247-DAC6-4A58-B538-989C9D10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20328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Quadratic Formula and 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3221" y="1527509"/>
            <a:ext cx="3610665" cy="1319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6395" y="1585131"/>
            <a:ext cx="3624045" cy="333472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58E4842-1D02-4579-B0FC-1D8D730D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quadratic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938686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5A63AA-5CEF-4611-BFE6-7835AA2CD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1777</TotalTime>
  <Words>120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Quadratic Formula and Factoring</vt:lpstr>
      <vt:lpstr>Quadratic Formula and Factoring</vt:lpstr>
      <vt:lpstr>Quadratic Formula and Factoring</vt:lpstr>
      <vt:lpstr>Quadratic Formula and Factoring</vt:lpstr>
      <vt:lpstr>Quadratic Formula and Factoring</vt:lpstr>
      <vt:lpstr>Quadratic Formula and Factoring</vt:lpstr>
      <vt:lpstr>Quadratic Formula and Factoring</vt:lpstr>
      <vt:lpstr>Quadratic Formula and Factoring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178</cp:revision>
  <dcterms:created xsi:type="dcterms:W3CDTF">2017-03-09T16:07:22Z</dcterms:created>
  <dcterms:modified xsi:type="dcterms:W3CDTF">2018-03-01T17:06:17Z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