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4"/>
  </p:sldMasterIdLst>
  <p:notesMasterIdLst>
    <p:notesMasterId r:id="rId13"/>
  </p:notesMasterIdLst>
  <p:sldIdLst>
    <p:sldId id="337" r:id="rId5"/>
    <p:sldId id="334" r:id="rId6"/>
    <p:sldId id="341" r:id="rId7"/>
    <p:sldId id="343" r:id="rId8"/>
    <p:sldId id="344" r:id="rId9"/>
    <p:sldId id="345" r:id="rId10"/>
    <p:sldId id="346" r:id="rId11"/>
    <p:sldId id="347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1kt19QDuFR2cZYS7t/+oSw==" hashData="Geed9sAp9V/FCVRL6d+mHssmjfBE9CiNkBXsr6wJosa82JHyQp1EjnZbk2EJ5GBe1EpMYO39ugGAm80MEp4Bpg=="/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41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719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82" y="9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2DEDBB-BB83-47F0-9F61-320F2A5D8FB7}" type="datetimeFigureOut">
              <a:rPr lang="en-US" smtClean="0"/>
              <a:t>3/1/2018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BDA38A-C75D-464C-8372-7D769D2E44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0265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CEF0606C-7CC6-44E9-9163-4FFCFBECAB9A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0658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6FD27-CC3C-4A02-A8BC-7A83240DBD56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010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C7722-B71F-41EF-996B-A45B36FE4C78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2560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C4B79-3142-4FE9-AC1A-FE2214E046E9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784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455D5-D82B-4F04-9666-4AD4A6D917DA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7331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277FD-D0DE-4DBE-B879-5529C4DA1CE4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777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7A5F7-22B5-4D8E-A7A3-E90DC2716680}" type="datetime1">
              <a:rPr lang="en-US" smtClean="0"/>
              <a:t>3/1/2018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630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BB407-1D8F-44F2-8250-068FECF287F8}" type="datetime1">
              <a:rPr lang="en-US" smtClean="0"/>
              <a:t>3/1/2018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202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DC3BE-5A08-45E3-A6C3-6F8B38F8B7CC}" type="datetime1">
              <a:rPr lang="en-US" smtClean="0"/>
              <a:t>3/1/2018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57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20E5E-A9EB-4C9C-8CBC-FB12DE60368E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059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5474D-AB40-4585-9427-BF204FB96444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1380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3B397D5F-9E79-4539-A838-66EE32376B5C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6920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Proxima Nova" panose="02000506030000020004" pitchFamily="50" charset="0"/>
              </a:rPr>
              <a:t>Quadratic Formula and Factoring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309359"/>
            <a:ext cx="7315200" cy="320469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Solve quadratic equations.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Advanced Skill Group: Algebra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42" name="Picture 4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02483" y="1493240"/>
            <a:ext cx="4417770" cy="16190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44503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Proxima Nova" panose="02000506030000020004" pitchFamily="50" charset="0"/>
              </a:rPr>
              <a:t>Quadratic Formula and Factoring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80843" y="1543574"/>
            <a:ext cx="4613945" cy="1537983"/>
          </a:xfrm>
          <a:prstGeom prst="rect">
            <a:avLst/>
          </a:prstGeom>
        </p:spPr>
      </p:pic>
      <p:sp>
        <p:nvSpPr>
          <p:cNvPr id="8" name="Footer Placeholder 3">
            <a:extLst>
              <a:ext uri="{FF2B5EF4-FFF2-40B4-BE49-F238E27FC236}">
                <a16:creationId xmlns:a16="http://schemas.microsoft.com/office/drawing/2014/main" id="{BD0DFBBF-29B5-4660-B187-AF1F56C8DE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309359"/>
            <a:ext cx="7315200" cy="320469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Solve quadratic equations.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Advanced Skill Group: Algebra</a:t>
            </a:r>
          </a:p>
        </p:txBody>
      </p:sp>
    </p:spTree>
    <p:extLst>
      <p:ext uri="{BB962C8B-B14F-4D97-AF65-F5344CB8AC3E}">
        <p14:creationId xmlns:p14="http://schemas.microsoft.com/office/powerpoint/2010/main" val="15162612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Proxima Nova" panose="02000506030000020004" pitchFamily="50" charset="0"/>
              </a:rPr>
              <a:t>Quadratic Formula and Factoring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85759" y="1451294"/>
            <a:ext cx="4529360" cy="1753300"/>
          </a:xfrm>
          <a:prstGeom prst="rect">
            <a:avLst/>
          </a:prstGeom>
        </p:spPr>
      </p:pic>
      <p:sp>
        <p:nvSpPr>
          <p:cNvPr id="8" name="Footer Placeholder 3">
            <a:extLst>
              <a:ext uri="{FF2B5EF4-FFF2-40B4-BE49-F238E27FC236}">
                <a16:creationId xmlns:a16="http://schemas.microsoft.com/office/drawing/2014/main" id="{E84C01B5-9B3B-48BF-BF24-C4BCF95AE2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309359"/>
            <a:ext cx="7315200" cy="320469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Solve quadratic equations.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Advanced Skill Group: Algebra</a:t>
            </a:r>
          </a:p>
        </p:txBody>
      </p:sp>
    </p:spTree>
    <p:extLst>
      <p:ext uri="{BB962C8B-B14F-4D97-AF65-F5344CB8AC3E}">
        <p14:creationId xmlns:p14="http://schemas.microsoft.com/office/powerpoint/2010/main" val="40825758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Proxima Nova" panose="02000506030000020004" pitchFamily="50" charset="0"/>
              </a:rPr>
              <a:t>Quadratic Formula and Factoring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29" name="Picture 28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72455" y="1535184"/>
            <a:ext cx="4752582" cy="1736522"/>
          </a:xfrm>
          <a:prstGeom prst="rect">
            <a:avLst/>
          </a:prstGeom>
        </p:spPr>
      </p:pic>
      <p:sp>
        <p:nvSpPr>
          <p:cNvPr id="8" name="Footer Placeholder 3">
            <a:extLst>
              <a:ext uri="{FF2B5EF4-FFF2-40B4-BE49-F238E27FC236}">
                <a16:creationId xmlns:a16="http://schemas.microsoft.com/office/drawing/2014/main" id="{AD5C6E0E-DDFB-4435-9315-928469D7CF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309359"/>
            <a:ext cx="7315200" cy="320469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Solve quadratic equations.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Advanced Skill Group: Algebra</a:t>
            </a:r>
          </a:p>
        </p:txBody>
      </p:sp>
    </p:spTree>
    <p:extLst>
      <p:ext uri="{BB962C8B-B14F-4D97-AF65-F5344CB8AC3E}">
        <p14:creationId xmlns:p14="http://schemas.microsoft.com/office/powerpoint/2010/main" val="15235997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Proxima Nova" panose="02000506030000020004" pitchFamily="50" charset="0"/>
              </a:rPr>
              <a:t>Quadratic Formula and Factoring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42" name="Picture 4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19261" y="1526796"/>
            <a:ext cx="4499359" cy="1648978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52213" y="3409266"/>
            <a:ext cx="4618101" cy="1230148"/>
          </a:xfrm>
          <a:prstGeom prst="rect">
            <a:avLst/>
          </a:prstGeom>
        </p:spPr>
      </p:pic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24541433-8E24-487D-8649-D2AF6FFBAA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309359"/>
            <a:ext cx="7315200" cy="320469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Solve quadratic equations.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Advanced Skill Group: Algebra</a:t>
            </a:r>
          </a:p>
        </p:txBody>
      </p:sp>
    </p:spTree>
    <p:extLst>
      <p:ext uri="{BB962C8B-B14F-4D97-AF65-F5344CB8AC3E}">
        <p14:creationId xmlns:p14="http://schemas.microsoft.com/office/powerpoint/2010/main" val="22262941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Proxima Nova" panose="02000506030000020004" pitchFamily="50" charset="0"/>
              </a:rPr>
              <a:t>Quadratic Formula and Factoring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80844" y="1543574"/>
            <a:ext cx="4605556" cy="153518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80844" y="3391510"/>
            <a:ext cx="4918234" cy="1591551"/>
          </a:xfrm>
          <a:prstGeom prst="rect">
            <a:avLst/>
          </a:prstGeom>
        </p:spPr>
      </p:pic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826BDB0E-3F9E-4D49-963F-E439BA6AC6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309359"/>
            <a:ext cx="7315200" cy="320469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Solve quadratic equations.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Advanced Skill Group: Algebra</a:t>
            </a:r>
          </a:p>
        </p:txBody>
      </p:sp>
    </p:spTree>
    <p:extLst>
      <p:ext uri="{BB962C8B-B14F-4D97-AF65-F5344CB8AC3E}">
        <p14:creationId xmlns:p14="http://schemas.microsoft.com/office/powerpoint/2010/main" val="37346478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Proxima Nova" panose="02000506030000020004" pitchFamily="50" charset="0"/>
              </a:rPr>
              <a:t>Quadratic Formula and Factoring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77370" y="1257146"/>
            <a:ext cx="4256692" cy="164775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11991" y="3383798"/>
            <a:ext cx="4454120" cy="1934821"/>
          </a:xfrm>
          <a:prstGeom prst="rect">
            <a:avLst/>
          </a:prstGeom>
        </p:spPr>
      </p:pic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03406247-DAC6-4A58-B538-989C9D10DD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309359"/>
            <a:ext cx="7315200" cy="320469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Solve quadratic equations.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Advanced Skill Group: Algebra</a:t>
            </a:r>
          </a:p>
        </p:txBody>
      </p:sp>
    </p:spTree>
    <p:extLst>
      <p:ext uri="{BB962C8B-B14F-4D97-AF65-F5344CB8AC3E}">
        <p14:creationId xmlns:p14="http://schemas.microsoft.com/office/powerpoint/2010/main" val="22032827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Proxima Nova" panose="02000506030000020004" pitchFamily="50" charset="0"/>
              </a:rPr>
              <a:t>Quadratic Formula and Factoring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29" name="Picture 28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43221" y="1527509"/>
            <a:ext cx="3610665" cy="131928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4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516395" y="1585131"/>
            <a:ext cx="3624045" cy="3334729"/>
          </a:xfrm>
          <a:prstGeom prst="rect">
            <a:avLst/>
          </a:prstGeom>
        </p:spPr>
      </p:pic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558E4842-1D02-4579-B0FC-1D8D730D7C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309359"/>
            <a:ext cx="7315200" cy="320469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Solve quadratic equations.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Advanced Skill Group: Algebra</a:t>
            </a:r>
          </a:p>
        </p:txBody>
      </p:sp>
    </p:spTree>
    <p:extLst>
      <p:ext uri="{BB962C8B-B14F-4D97-AF65-F5344CB8AC3E}">
        <p14:creationId xmlns:p14="http://schemas.microsoft.com/office/powerpoint/2010/main" val="93868639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764F703B1FFA6428AE2A97D2066C7C7" ma:contentTypeVersion="6" ma:contentTypeDescription="Create a new document." ma:contentTypeScope="" ma:versionID="70fe1ab855270713482174bcc20ce854">
  <xsd:schema xmlns:xsd="http://www.w3.org/2001/XMLSchema" xmlns:xs="http://www.w3.org/2001/XMLSchema" xmlns:p="http://schemas.microsoft.com/office/2006/metadata/properties" xmlns:ns2="889279b4-ccd5-4a20-a9b4-9abd8dc79fd9" xmlns:ns3="d6564f61-0f22-41e3-8c84-6488cb0fc30b" targetNamespace="http://schemas.microsoft.com/office/2006/metadata/properties" ma:root="true" ma:fieldsID="5da6788413d1c17914d7e8a61670ddc0" ns2:_="" ns3:_="">
    <xsd:import namespace="889279b4-ccd5-4a20-a9b4-9abd8dc79fd9"/>
    <xsd:import namespace="d6564f61-0f22-41e3-8c84-6488cb0fc30b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9279b4-ccd5-4a20-a9b4-9abd8dc79fd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0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564f61-0f22-41e3-8c84-6488cb0fc30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description="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8DC0BDA-B6C5-43AE-A829-3E8B75970B8C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889279b4-ccd5-4a20-a9b4-9abd8dc79fd9"/>
    <ds:schemaRef ds:uri="d6564f61-0f22-41e3-8c84-6488cb0fc30b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2E5A63AA-5CEF-4611-BFE6-7835AA2CD53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89279b4-ccd5-4a20-a9b4-9abd8dc79fd9"/>
    <ds:schemaRef ds:uri="d6564f61-0f22-41e3-8c84-6488cb0fc30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4AC6AF9-DD3F-4374-842F-2966E8A2CB6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1777</TotalTime>
  <Words>120</Words>
  <Application>Microsoft Office PowerPoint</Application>
  <PresentationFormat>On-screen Show (4:3)</PresentationFormat>
  <Paragraphs>24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Calibri</vt:lpstr>
      <vt:lpstr>Proxima Nova</vt:lpstr>
      <vt:lpstr>Tw Cen MT</vt:lpstr>
      <vt:lpstr>Tw Cen MT Condensed</vt:lpstr>
      <vt:lpstr>Wingdings 3</vt:lpstr>
      <vt:lpstr>Integral</vt:lpstr>
      <vt:lpstr>Quadratic Formula and Factoring</vt:lpstr>
      <vt:lpstr>Quadratic Formula and Factoring</vt:lpstr>
      <vt:lpstr>Quadratic Formula and Factoring</vt:lpstr>
      <vt:lpstr>Quadratic Formula and Factoring</vt:lpstr>
      <vt:lpstr>Quadratic Formula and Factoring</vt:lpstr>
      <vt:lpstr>Quadratic Formula and Factoring</vt:lpstr>
      <vt:lpstr>Quadratic Formula and Factoring</vt:lpstr>
      <vt:lpstr>Quadratic Formula and Factoring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(ENGLISH) Organization Basic</dc:title>
  <dc:creator>Hannah Mueller</dc:creator>
  <cp:lastModifiedBy>Hannah Mueller</cp:lastModifiedBy>
  <cp:revision>178</cp:revision>
  <dcterms:created xsi:type="dcterms:W3CDTF">2017-03-09T16:07:22Z</dcterms:created>
  <dcterms:modified xsi:type="dcterms:W3CDTF">2018-03-01T17:06:17Z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0x010100C764F703B1FFA6428AE2A97D2066C7C7</vt:lpwstr>
  </property>
</Properties>
</file>