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337" r:id="rId5"/>
    <p:sldId id="334" r:id="rId6"/>
    <p:sldId id="341" r:id="rId7"/>
    <p:sldId id="343" r:id="rId8"/>
    <p:sldId id="344" r:id="rId9"/>
    <p:sldId id="345" r:id="rId10"/>
    <p:sldId id="346" r:id="rId11"/>
    <p:sldId id="347" r:id="rId12"/>
    <p:sldId id="348" r:id="rId13"/>
    <p:sldId id="34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0cGhis+3xSjYO+/dG2f78w==" hashData="ZWxbgCl2zUKj5wtneXpDWbJGUXRSpRUxrXwE6eimQqWBb21brvX5/d7yIHflYuoj98RXb7qyg92pSAD5EJE/w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22903"/>
            <a:ext cx="7895967" cy="914173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angles associated with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80" y="3623094"/>
            <a:ext cx="3746197" cy="21680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080" y="1246675"/>
            <a:ext cx="7196769" cy="237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1787" y="4760171"/>
            <a:ext cx="4047850" cy="147147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1CEBEC4-D0CA-4C84-861E-57B793FDD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angles associated with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AAF9F0B-3EB7-40FC-846E-3E8C8BC9F4DD}"/>
              </a:ext>
            </a:extLst>
          </p:cNvPr>
          <p:cNvSpPr txBox="1">
            <a:spLocks/>
          </p:cNvSpPr>
          <p:nvPr/>
        </p:nvSpPr>
        <p:spPr>
          <a:xfrm>
            <a:off x="568412" y="122903"/>
            <a:ext cx="7895967" cy="914173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787" y="1114794"/>
            <a:ext cx="4761512" cy="366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75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303" y="3913279"/>
            <a:ext cx="3716323" cy="154557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11CB2DC-9EE3-40F2-B494-0CA3038A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angles associated with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E7E47-1B52-4467-9170-8F6819D7186C}"/>
              </a:ext>
            </a:extLst>
          </p:cNvPr>
          <p:cNvSpPr txBox="1">
            <a:spLocks/>
          </p:cNvSpPr>
          <p:nvPr/>
        </p:nvSpPr>
        <p:spPr>
          <a:xfrm>
            <a:off x="568412" y="122903"/>
            <a:ext cx="7895967" cy="914173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080" y="1246675"/>
            <a:ext cx="7196769" cy="237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3826" y="3671857"/>
            <a:ext cx="3856607" cy="120520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933683A-E8B2-4D75-ABD5-2100F89AE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angles associated with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85B47AC-75F9-4AD4-9A36-250070279548}"/>
              </a:ext>
            </a:extLst>
          </p:cNvPr>
          <p:cNvSpPr txBox="1">
            <a:spLocks/>
          </p:cNvSpPr>
          <p:nvPr/>
        </p:nvSpPr>
        <p:spPr>
          <a:xfrm>
            <a:off x="568412" y="122903"/>
            <a:ext cx="7895967" cy="914173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080" y="1246675"/>
            <a:ext cx="7196769" cy="237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11160A4-3531-49CD-A1AD-E9379BBF0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angles associated with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B8BA046-549B-4274-B098-C367BDE9B709}"/>
              </a:ext>
            </a:extLst>
          </p:cNvPr>
          <p:cNvSpPr txBox="1">
            <a:spLocks/>
          </p:cNvSpPr>
          <p:nvPr/>
        </p:nvSpPr>
        <p:spPr>
          <a:xfrm>
            <a:off x="568412" y="122903"/>
            <a:ext cx="7895967" cy="914173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249" y="1192512"/>
            <a:ext cx="4780609" cy="4550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9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CD1E8A7-CD18-40A4-9AB1-18AEFB029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angles associated with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20FFA2B-AB08-45FD-927E-6DE9615D7836}"/>
              </a:ext>
            </a:extLst>
          </p:cNvPr>
          <p:cNvSpPr txBox="1">
            <a:spLocks/>
          </p:cNvSpPr>
          <p:nvPr/>
        </p:nvSpPr>
        <p:spPr>
          <a:xfrm>
            <a:off x="568412" y="122903"/>
            <a:ext cx="7895967" cy="914173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043" y="1502232"/>
            <a:ext cx="4761512" cy="366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29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9732" y="3627984"/>
            <a:ext cx="3746197" cy="21680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01964" y="3715765"/>
            <a:ext cx="3662415" cy="1308897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D3740A4-7249-458D-972D-B0E937F5E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angles associated with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FC7841C-E814-48BD-9330-4385339B0150}"/>
              </a:ext>
            </a:extLst>
          </p:cNvPr>
          <p:cNvSpPr txBox="1">
            <a:spLocks/>
          </p:cNvSpPr>
          <p:nvPr/>
        </p:nvSpPr>
        <p:spPr>
          <a:xfrm>
            <a:off x="568412" y="122903"/>
            <a:ext cx="7895967" cy="914173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080" y="1246675"/>
            <a:ext cx="7196769" cy="237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69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80" y="3913279"/>
            <a:ext cx="3716323" cy="15455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83558" y="3878777"/>
            <a:ext cx="3661141" cy="126927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D6105C65-8163-4FF0-9D8E-6AC4510A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angles associated with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67351EE-EF6F-405D-B7E9-80B6EFFD075B}"/>
              </a:ext>
            </a:extLst>
          </p:cNvPr>
          <p:cNvSpPr txBox="1">
            <a:spLocks/>
          </p:cNvSpPr>
          <p:nvPr/>
        </p:nvSpPr>
        <p:spPr>
          <a:xfrm>
            <a:off x="568412" y="122903"/>
            <a:ext cx="7895967" cy="914173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080" y="1246675"/>
            <a:ext cx="7196769" cy="237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64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4080" y="3955805"/>
            <a:ext cx="3856607" cy="12052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7247" y="3878777"/>
            <a:ext cx="3846560" cy="892662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D7D25D47-1D93-410E-BA82-A51A2813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angles associated with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41C731B-18B4-41CC-AFEA-A1CB5B3C479C}"/>
              </a:ext>
            </a:extLst>
          </p:cNvPr>
          <p:cNvSpPr txBox="1">
            <a:spLocks/>
          </p:cNvSpPr>
          <p:nvPr/>
        </p:nvSpPr>
        <p:spPr>
          <a:xfrm>
            <a:off x="568412" y="122903"/>
            <a:ext cx="7895967" cy="914173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080" y="1246675"/>
            <a:ext cx="7196769" cy="237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23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XXX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0339" y="5459060"/>
            <a:ext cx="3913287" cy="772581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242280E-1972-4354-A863-B078690D0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Show familiarity with angles associated with parallel lines.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Group: Geometry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9649B66-2637-4215-86C1-C8D258441FB0}"/>
              </a:ext>
            </a:extLst>
          </p:cNvPr>
          <p:cNvSpPr txBox="1">
            <a:spLocks/>
          </p:cNvSpPr>
          <p:nvPr/>
        </p:nvSpPr>
        <p:spPr>
          <a:xfrm>
            <a:off x="568412" y="122903"/>
            <a:ext cx="7895967" cy="914173"/>
          </a:xfrm>
          <a:prstGeom prst="rect">
            <a:avLst/>
          </a:prstGeom>
          <a:solidFill>
            <a:srgbClr val="204192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700" dirty="0">
                <a:solidFill>
                  <a:schemeClr val="bg1"/>
                </a:solidFill>
                <a:latin typeface="Proxima Nova" panose="02000506030000020004" pitchFamily="50" charset="0"/>
              </a:rPr>
              <a:t>Angles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553" y="1192513"/>
            <a:ext cx="4474305" cy="425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585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BBABBC7-EEE3-4A82-B909-1ABFABF61C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1807</TotalTime>
  <Words>179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Angles</vt:lpstr>
      <vt:lpstr>XXX</vt:lpstr>
      <vt:lpstr>XXX</vt:lpstr>
      <vt:lpstr>XXX</vt:lpstr>
      <vt:lpstr>XXX</vt:lpstr>
      <vt:lpstr>XXX</vt:lpstr>
      <vt:lpstr>XXX</vt:lpstr>
      <vt:lpstr>XXX</vt:lpstr>
      <vt:lpstr>XXX</vt:lpstr>
      <vt:lpstr>XXX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183</cp:revision>
  <dcterms:created xsi:type="dcterms:W3CDTF">2017-03-09T16:07:22Z</dcterms:created>
  <dcterms:modified xsi:type="dcterms:W3CDTF">2018-03-01T17:07:08Z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