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4"/>
  </p:sldMasterIdLst>
  <p:notesMasterIdLst>
    <p:notesMasterId r:id="rId9"/>
  </p:notesMasterIdLst>
  <p:sldIdLst>
    <p:sldId id="315" r:id="rId5"/>
    <p:sldId id="318" r:id="rId6"/>
    <p:sldId id="317" r:id="rId7"/>
    <p:sldId id="316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2jMnWgo3b/OxxJWcHQOIzQ==" hashData="+1tOSWERvtekzFrhcoAExtMUDywiSDpiLkEccbB52SyXk15MvZalJ9BfvCIR9MXQtGHIcyygP1ifSN9GEi3Xww=="/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41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1" autoAdjust="0"/>
    <p:restoredTop sz="94660"/>
  </p:normalViewPr>
  <p:slideViewPr>
    <p:cSldViewPr snapToGrid="0">
      <p:cViewPr varScale="1">
        <p:scale>
          <a:sx n="120" d="100"/>
          <a:sy n="120" d="100"/>
        </p:scale>
        <p:origin x="1262" y="9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2DEDBB-BB83-47F0-9F61-320F2A5D8FB7}" type="datetimeFigureOut">
              <a:rPr lang="en-US" smtClean="0"/>
              <a:t>3/1/2018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BDA38A-C75D-464C-8372-7D769D2E44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0265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CEF0606C-7CC6-44E9-9163-4FFCFBECAB9A}" type="datetime1">
              <a:rPr lang="en-US" smtClean="0"/>
              <a:t>3/1/2018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06589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6FD27-CC3C-4A02-A8BC-7A83240DBD56}" type="datetime1">
              <a:rPr lang="en-US" smtClean="0"/>
              <a:t>3/1/2018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0109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762000"/>
            <a:ext cx="1971675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1" y="762000"/>
            <a:ext cx="5686425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C7722-B71F-41EF-996B-A45B36FE4C78}" type="datetime1">
              <a:rPr lang="en-US" smtClean="0"/>
              <a:t>3/1/2018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7543800" y="173563"/>
            <a:ext cx="0" cy="6858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25602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C4B79-3142-4FE9-AC1A-FE2214E046E9}" type="datetime1">
              <a:rPr lang="en-US" smtClean="0"/>
              <a:t>3/1/2018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784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Freeform 10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455D5-D82B-4F04-9666-4AD4A6D917DA}" type="datetime1">
              <a:rPr lang="en-US" smtClean="0"/>
              <a:t>3/1/2018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73311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6" y="2286000"/>
            <a:ext cx="35661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2286000"/>
            <a:ext cx="35661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277FD-D0DE-4DBE-B879-5529C4DA1CE4}" type="datetime1">
              <a:rPr lang="en-US" smtClean="0"/>
              <a:t>3/1/2018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7771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56616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1990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2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990" y="2967788"/>
            <a:ext cx="356616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7A5F7-22B5-4D8E-A7A3-E90DC2716680}" type="datetime1">
              <a:rPr lang="en-US" smtClean="0"/>
              <a:t>3/1/2018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6303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BB407-1D8F-44F2-8250-068FECF287F8}" type="datetime1">
              <a:rPr lang="en-US" smtClean="0"/>
              <a:t>3/1/2018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2024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DC3BE-5A08-45E3-A6C3-6F8B38F8B7CC}" type="datetime1">
              <a:rPr lang="en-US" smtClean="0"/>
              <a:t>3/1/2018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577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8096" y="471509"/>
            <a:ext cx="329184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822960"/>
            <a:ext cx="4258818" cy="518464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096" y="2257506"/>
            <a:ext cx="329184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20E5E-A9EB-4C9C-8CBC-FB12DE60368E}" type="datetime1">
              <a:rPr lang="en-US" smtClean="0"/>
              <a:t>3/1/2018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0597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8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9141714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0" y="4960138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5474D-AB40-4585-9427-BF204FB96444}" type="datetime1">
              <a:rPr lang="en-US" smtClean="0"/>
              <a:t>3/1/2018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13803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286000"/>
            <a:ext cx="7290055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8097" y="6470704"/>
            <a:ext cx="161560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3B397D5F-9E79-4539-A838-66EE32376B5C}" type="datetime1">
              <a:rPr lang="en-US" smtClean="0"/>
              <a:t>3/1/2018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2200" y="6470704"/>
            <a:ext cx="4426094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6920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8551" y="5540938"/>
            <a:ext cx="958014" cy="109728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60152" y="141026"/>
            <a:ext cx="8876813" cy="4758778"/>
            <a:chOff x="704674" y="1109085"/>
            <a:chExt cx="6291744" cy="3372946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21452" y="1109085"/>
              <a:ext cx="6065242" cy="140875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4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37537"/>
            <a:stretch/>
          </p:blipFill>
          <p:spPr>
            <a:xfrm>
              <a:off x="704674" y="1238206"/>
              <a:ext cx="6291744" cy="3243825"/>
            </a:xfrm>
            <a:prstGeom prst="rect">
              <a:avLst/>
            </a:prstGeom>
          </p:spPr>
        </p:pic>
      </p:grpSp>
      <p:sp>
        <p:nvSpPr>
          <p:cNvPr id="12" name="Rectangle 11"/>
          <p:cNvSpPr/>
          <p:nvPr/>
        </p:nvSpPr>
        <p:spPr>
          <a:xfrm>
            <a:off x="60153" y="6473184"/>
            <a:ext cx="7283369" cy="20255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283124"/>
            <a:ext cx="7315200" cy="355094"/>
          </a:xfrm>
          <a:solidFill>
            <a:srgbClr val="204192"/>
          </a:solidFill>
        </p:spPr>
        <p:txBody>
          <a:bodyPr/>
          <a:lstStyle/>
          <a:p>
            <a:r>
              <a:rPr lang="en-US" cap="none" dirty="0">
                <a:solidFill>
                  <a:schemeClr val="bg1"/>
                </a:solidFill>
                <a:latin typeface="Proxima Nova" panose="02000506030000020004" pitchFamily="50" charset="0"/>
              </a:rPr>
              <a:t>Draw generalizations and conclusions about ideas by using information from one or more sections of more complex passages Level: Advanced Skill Group: Generalizations and Conclusions</a:t>
            </a:r>
          </a:p>
        </p:txBody>
      </p:sp>
    </p:spTree>
    <p:extLst>
      <p:ext uri="{BB962C8B-B14F-4D97-AF65-F5344CB8AC3E}">
        <p14:creationId xmlns:p14="http://schemas.microsoft.com/office/powerpoint/2010/main" val="6895652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8551" y="5540938"/>
            <a:ext cx="958014" cy="109728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3288"/>
          <a:stretch/>
        </p:blipFill>
        <p:spPr>
          <a:xfrm>
            <a:off x="172296" y="138023"/>
            <a:ext cx="8876813" cy="268985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0153" y="6473184"/>
            <a:ext cx="7283369" cy="20255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283124"/>
            <a:ext cx="7315200" cy="355094"/>
          </a:xfrm>
          <a:solidFill>
            <a:srgbClr val="204192"/>
          </a:solidFill>
        </p:spPr>
        <p:txBody>
          <a:bodyPr/>
          <a:lstStyle/>
          <a:p>
            <a:r>
              <a:rPr lang="en-US" cap="none" dirty="0">
                <a:solidFill>
                  <a:schemeClr val="bg1"/>
                </a:solidFill>
                <a:latin typeface="Proxima Nova" panose="02000506030000020004" pitchFamily="50" charset="0"/>
              </a:rPr>
              <a:t>Draw generalizations and conclusions about ideas by using information from one or more sections of more complex passages Level: Advanced Skill Group: Generalizations and Conclusions</a:t>
            </a:r>
          </a:p>
        </p:txBody>
      </p:sp>
    </p:spTree>
    <p:extLst>
      <p:ext uri="{BB962C8B-B14F-4D97-AF65-F5344CB8AC3E}">
        <p14:creationId xmlns:p14="http://schemas.microsoft.com/office/powerpoint/2010/main" val="28975372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42553" y="340891"/>
            <a:ext cx="7902146" cy="76920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8412" y="277271"/>
            <a:ext cx="7895967" cy="768194"/>
          </a:xfrm>
          <a:solidFill>
            <a:srgbClr val="204192"/>
          </a:solidFill>
        </p:spPr>
        <p:txBody>
          <a:bodyPr>
            <a:no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Proxima Nova" panose="02000506030000020004" pitchFamily="50" charset="0"/>
              </a:rPr>
              <a:t>Draw Conclusions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8551" y="5540938"/>
            <a:ext cx="958014" cy="109728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642553" y="1308683"/>
            <a:ext cx="7913985" cy="4772953"/>
            <a:chOff x="642553" y="1308683"/>
            <a:chExt cx="7913985" cy="4772953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89233" y="3875330"/>
              <a:ext cx="4469018" cy="2206306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4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64169"/>
            <a:stretch/>
          </p:blipFill>
          <p:spPr>
            <a:xfrm>
              <a:off x="642553" y="1308683"/>
              <a:ext cx="7913985" cy="2340528"/>
            </a:xfrm>
            <a:prstGeom prst="rect">
              <a:avLst/>
            </a:prstGeom>
          </p:spPr>
        </p:pic>
      </p:grpSp>
      <p:sp>
        <p:nvSpPr>
          <p:cNvPr id="11" name="Rectangle 10"/>
          <p:cNvSpPr/>
          <p:nvPr/>
        </p:nvSpPr>
        <p:spPr>
          <a:xfrm>
            <a:off x="60153" y="6473184"/>
            <a:ext cx="7283369" cy="20255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283124"/>
            <a:ext cx="7315200" cy="355094"/>
          </a:xfrm>
          <a:solidFill>
            <a:srgbClr val="204192"/>
          </a:solidFill>
        </p:spPr>
        <p:txBody>
          <a:bodyPr/>
          <a:lstStyle/>
          <a:p>
            <a:r>
              <a:rPr lang="en-US" cap="none" dirty="0">
                <a:solidFill>
                  <a:schemeClr val="bg1"/>
                </a:solidFill>
                <a:latin typeface="Proxima Nova" panose="02000506030000020004" pitchFamily="50" charset="0"/>
              </a:rPr>
              <a:t>Draw generalizations and conclusions about ideas by using information from one or more sections of more complex passages Level: Advanced Skill Group: Generalizations and Conclusions</a:t>
            </a:r>
          </a:p>
        </p:txBody>
      </p:sp>
    </p:spTree>
    <p:extLst>
      <p:ext uri="{BB962C8B-B14F-4D97-AF65-F5344CB8AC3E}">
        <p14:creationId xmlns:p14="http://schemas.microsoft.com/office/powerpoint/2010/main" val="2275037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42553" y="340891"/>
            <a:ext cx="7902146" cy="76920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/>
          <p:cNvSpPr/>
          <p:nvPr/>
        </p:nvSpPr>
        <p:spPr>
          <a:xfrm>
            <a:off x="60153" y="6473184"/>
            <a:ext cx="7283369" cy="20255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8412" y="277271"/>
            <a:ext cx="7895967" cy="768194"/>
          </a:xfrm>
          <a:solidFill>
            <a:srgbClr val="204192"/>
          </a:solidFill>
        </p:spPr>
        <p:txBody>
          <a:bodyPr>
            <a:no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Proxima Nova" panose="02000506030000020004" pitchFamily="50" charset="0"/>
              </a:rPr>
              <a:t>Draw Conclusions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283124"/>
            <a:ext cx="7315200" cy="355094"/>
          </a:xfrm>
          <a:solidFill>
            <a:srgbClr val="204192"/>
          </a:solidFill>
        </p:spPr>
        <p:txBody>
          <a:bodyPr/>
          <a:lstStyle/>
          <a:p>
            <a:r>
              <a:rPr lang="en-US" cap="none" dirty="0">
                <a:solidFill>
                  <a:schemeClr val="bg1"/>
                </a:solidFill>
                <a:latin typeface="Proxima Nova" panose="02000506030000020004" pitchFamily="50" charset="0"/>
              </a:rPr>
              <a:t>Draw generalizations and conclusions about ideas by using information from one or more sections of more complex passages Level: Advanced Skill Group: Generalizations and Conclusions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8551" y="5540938"/>
            <a:ext cx="958014" cy="109728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872456" y="1255887"/>
            <a:ext cx="4110035" cy="4889217"/>
            <a:chOff x="872456" y="1393907"/>
            <a:chExt cx="4110035" cy="4889217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72456" y="1393907"/>
              <a:ext cx="4110035" cy="2029080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4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96607" y="3572341"/>
              <a:ext cx="3619788" cy="271078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7313162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764F703B1FFA6428AE2A97D2066C7C7" ma:contentTypeVersion="6" ma:contentTypeDescription="Create a new document." ma:contentTypeScope="" ma:versionID="70fe1ab855270713482174bcc20ce854">
  <xsd:schema xmlns:xsd="http://www.w3.org/2001/XMLSchema" xmlns:xs="http://www.w3.org/2001/XMLSchema" xmlns:p="http://schemas.microsoft.com/office/2006/metadata/properties" xmlns:ns2="889279b4-ccd5-4a20-a9b4-9abd8dc79fd9" xmlns:ns3="d6564f61-0f22-41e3-8c84-6488cb0fc30b" targetNamespace="http://schemas.microsoft.com/office/2006/metadata/properties" ma:root="true" ma:fieldsID="5da6788413d1c17914d7e8a61670ddc0" ns2:_="" ns3:_="">
    <xsd:import namespace="889279b4-ccd5-4a20-a9b4-9abd8dc79fd9"/>
    <xsd:import namespace="d6564f61-0f22-41e3-8c84-6488cb0fc30b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2:LastSharedByUser" minOccurs="0"/>
                <xsd:element ref="ns2:LastSharedByTime" minOccurs="0"/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89279b4-ccd5-4a20-a9b4-9abd8dc79fd9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0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1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6564f61-0f22-41e3-8c84-6488cb0fc30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2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description="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4AC6AF9-DD3F-4374-842F-2966E8A2CB6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F695A0A-C27E-4100-A64F-774C16ACD64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89279b4-ccd5-4a20-a9b4-9abd8dc79fd9"/>
    <ds:schemaRef ds:uri="d6564f61-0f22-41e3-8c84-6488cb0fc30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8DC0BDA-B6C5-43AE-A829-3E8B75970B8C}">
  <ds:schemaRefs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microsoft.com/office/infopath/2007/PartnerControls"/>
    <ds:schemaRef ds:uri="889279b4-ccd5-4a20-a9b4-9abd8dc79fd9"/>
    <ds:schemaRef ds:uri="d6564f61-0f22-41e3-8c84-6488cb0fc30b"/>
    <ds:schemaRef ds:uri="http://purl.org/dc/terms/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1155</TotalTime>
  <Words>112</Words>
  <Application>Microsoft Office PowerPoint</Application>
  <PresentationFormat>On-screen Show (4:3)</PresentationFormat>
  <Paragraphs>6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Calibri</vt:lpstr>
      <vt:lpstr>Proxima Nova</vt:lpstr>
      <vt:lpstr>Tw Cen MT</vt:lpstr>
      <vt:lpstr>Tw Cen MT Condensed</vt:lpstr>
      <vt:lpstr>Wingdings 3</vt:lpstr>
      <vt:lpstr>Integral</vt:lpstr>
      <vt:lpstr>PowerPoint Presentation</vt:lpstr>
      <vt:lpstr>PowerPoint Presentation</vt:lpstr>
      <vt:lpstr>Draw Conclusions</vt:lpstr>
      <vt:lpstr>Draw Conclusions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(ENGLISH) Organization Basic</dc:title>
  <dc:creator>Hannah Mueller</dc:creator>
  <cp:lastModifiedBy>Hannah Mueller</cp:lastModifiedBy>
  <cp:revision>132</cp:revision>
  <dcterms:created xsi:type="dcterms:W3CDTF">2017-03-09T16:07:22Z</dcterms:created>
  <dcterms:modified xsi:type="dcterms:W3CDTF">2018-03-01T18:04:30Z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0x010100C764F703B1FFA6428AE2A97D2066C7C7</vt:lpwstr>
  </property>
</Properties>
</file>