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3" r:id="rId5"/>
    <p:sldId id="284" r:id="rId6"/>
    <p:sldId id="285" r:id="rId7"/>
    <p:sldId id="286" r:id="rId8"/>
    <p:sldId id="279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pSVRX7qXmP/5dQ3pk9T3A==" hashData="QnCPQSA3NGeZ8kP3aeI9N6E2LcnkGBZ/dqNChO5ALZQ/akdG0tY7kXyP/wRyrPk6g902Z/WJYQkcP87l+21JV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8674" autoAdjust="0"/>
  </p:normalViewPr>
  <p:slideViewPr>
    <p:cSldViewPr snapToGrid="0">
      <p:cViewPr varScale="1">
        <p:scale>
          <a:sx n="107" d="100"/>
          <a:sy n="107" d="100"/>
        </p:scale>
        <p:origin x="16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2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2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88" y="312027"/>
            <a:ext cx="5363721" cy="3419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57" y="3735626"/>
            <a:ext cx="6083186" cy="28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96" y="443363"/>
            <a:ext cx="5629015" cy="32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2871" y="137614"/>
            <a:ext cx="4896742" cy="4816774"/>
            <a:chOff x="886077" y="1365912"/>
            <a:chExt cx="4633879" cy="45582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077" y="1365912"/>
              <a:ext cx="4633879" cy="29543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077" y="4384895"/>
              <a:ext cx="4481278" cy="15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2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8835" y="395625"/>
            <a:ext cx="4630724" cy="4916403"/>
            <a:chOff x="855676" y="1350968"/>
            <a:chExt cx="4580389" cy="48629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1350968"/>
              <a:ext cx="4580389" cy="21792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3971687"/>
              <a:ext cx="3993161" cy="2242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18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8221" y="597150"/>
            <a:ext cx="5041785" cy="4935399"/>
            <a:chOff x="931176" y="1363209"/>
            <a:chExt cx="4572001" cy="44755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76" y="1363209"/>
              <a:ext cx="4572001" cy="26801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76" y="4241530"/>
              <a:ext cx="4518922" cy="159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193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897B0E-5DDE-497B-8C7B-5F9AB1637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1262</TotalTime>
  <Words>135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140</cp:revision>
  <dcterms:created xsi:type="dcterms:W3CDTF">2017-03-09T16:07:22Z</dcterms:created>
  <dcterms:modified xsi:type="dcterms:W3CDTF">2018-03-01T19:08:54Z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