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76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HfOl7QjLM0WTD5WX3qJgQ==" hashData="CBLBraVFE0Poq447vY0B6jCuoJjriHudZcz2cEE9nxOmIJBHlpX2mldAAY0dYTK/Ad1rPlaHfKGsj4xcqzRsT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in common situations. Level: Basic. Skill Group: Punctuation.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359" y="1511980"/>
            <a:ext cx="4509963" cy="427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in common situations. Level: Basic.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4" y="1547052"/>
            <a:ext cx="4547986" cy="266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in common situations. Level: Basic. Skill Group: Punctuation.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71" y="1333595"/>
            <a:ext cx="4184368" cy="39670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71" y="5204526"/>
            <a:ext cx="4283702" cy="98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4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in common situations. Level: Basic.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7" y="1481080"/>
            <a:ext cx="4571944" cy="26752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9567" y="4757800"/>
            <a:ext cx="4597168" cy="133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91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FE76B69-7ACF-48B3-9A20-D68BCB3F5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2557</TotalTime>
  <Words>76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commas correctly</vt:lpstr>
      <vt:lpstr>Use commas correctly</vt:lpstr>
      <vt:lpstr>Use commas correctly</vt:lpstr>
      <vt:lpstr>Use commas correctly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134</cp:revision>
  <dcterms:created xsi:type="dcterms:W3CDTF">2017-03-09T16:07:22Z</dcterms:created>
  <dcterms:modified xsi:type="dcterms:W3CDTF">2018-03-01T16:07:46Z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