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77" r:id="rId9"/>
    <p:sldId id="273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j9VUV+GFxjsBoVGzhHkcw==" hashData="PobrAieR0dbzoDBUwOSfM+9cBIrnPNLffA6aflVb3lcAO6JfGPhrji3jQnrDI0pOsyTTFLyo2DbVGgBdfLLI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9866" autoAdjust="0"/>
  </p:normalViewPr>
  <p:slideViewPr>
    <p:cSldViewPr snapToGrid="0">
      <p:cViewPr varScale="1">
        <p:scale>
          <a:sx n="108" d="100"/>
          <a:sy n="108" d="100"/>
        </p:scale>
        <p:origin x="162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3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0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86" y="290373"/>
            <a:ext cx="5776333" cy="2942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86" y="3516505"/>
            <a:ext cx="6199464" cy="27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4525" y="437255"/>
            <a:ext cx="5172325" cy="4877437"/>
            <a:chOff x="884526" y="1383613"/>
            <a:chExt cx="4509595" cy="42524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526" y="1383613"/>
              <a:ext cx="4509595" cy="229694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526" y="3985903"/>
              <a:ext cx="4400538" cy="165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6710" y="302360"/>
            <a:ext cx="5352176" cy="4901633"/>
            <a:chOff x="880844" y="1359015"/>
            <a:chExt cx="5008228" cy="45866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4" y="1359015"/>
              <a:ext cx="4832059" cy="21100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4" y="3968153"/>
              <a:ext cx="5008228" cy="197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96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0B76C-9291-49A1-A05B-0039ED5C5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1877</TotalTime>
  <Words>133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142</cp:revision>
  <dcterms:created xsi:type="dcterms:W3CDTF">2017-03-09T16:07:22Z</dcterms:created>
  <dcterms:modified xsi:type="dcterms:W3CDTF">2018-03-01T19:09:59Z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