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3"/>
  </p:notesMasterIdLst>
  <p:sldIdLst>
    <p:sldId id="337" r:id="rId5"/>
    <p:sldId id="334" r:id="rId6"/>
    <p:sldId id="341" r:id="rId7"/>
    <p:sldId id="343" r:id="rId8"/>
    <p:sldId id="345" r:id="rId9"/>
    <p:sldId id="346" r:id="rId10"/>
    <p:sldId id="347" r:id="rId11"/>
    <p:sldId id="34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m0ZqMNQf/0szeyxSIy8mTg==" hashData="gjmv0bFxJTyc1Iaa707GXOtpdokYAyiUFBSq7xGTp3rQKpYMdSN+gT5C6DhGyoiohBOuVPTuvpPSEgehFMo7aw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19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378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10552"/>
            <a:ext cx="7902146" cy="82257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32914"/>
            <a:ext cx="7895967" cy="800216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Angles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056671"/>
            <a:ext cx="7315200" cy="573157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Show familiarity with basic angle properties and special angle sums such as 90, 180, and 360. Determine angle measures using properties of parallel lines.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Group: Geometry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8662" y="1276558"/>
            <a:ext cx="4674339" cy="4112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450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EBDD5956-1488-4B82-AEFA-CA1D4CD22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056671"/>
            <a:ext cx="7315200" cy="573157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Show familiarity with basic angle properties and special angle sums such as 90, 180, and 360. Determine angle measures using properties of parallel lines.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Group: Geometry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42553" y="310552"/>
            <a:ext cx="7902146" cy="82257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568412" y="232914"/>
            <a:ext cx="7895967" cy="800216"/>
          </a:xfrm>
          <a:prstGeom prst="rect">
            <a:avLst/>
          </a:prstGeom>
          <a:solidFill>
            <a:srgbClr val="204192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>
                <a:solidFill>
                  <a:schemeClr val="bg1"/>
                </a:solidFill>
                <a:latin typeface="Proxima Nova" panose="02000506030000020004" pitchFamily="50" charset="0"/>
              </a:rPr>
              <a:t>Angles</a:t>
            </a:r>
            <a:endParaRPr lang="en-US" sz="3200" dirty="0">
              <a:solidFill>
                <a:schemeClr val="bg1"/>
              </a:solidFill>
              <a:latin typeface="Proxima Nova" panose="02000506030000020004" pitchFamily="50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0126" y="1403394"/>
            <a:ext cx="4445538" cy="3858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6261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B0DD853D-C54E-4378-A244-FC013652E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056671"/>
            <a:ext cx="7315200" cy="573157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Show familiarity with basic angle properties and special angle sums such as 90, 180, and 360. Determine angle measures using properties of parallel lines.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Group: Geometry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42553" y="310552"/>
            <a:ext cx="7902146" cy="82257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568412" y="232914"/>
            <a:ext cx="7895967" cy="800216"/>
          </a:xfrm>
          <a:prstGeom prst="rect">
            <a:avLst/>
          </a:prstGeom>
          <a:solidFill>
            <a:srgbClr val="204192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>
                <a:solidFill>
                  <a:schemeClr val="bg1"/>
                </a:solidFill>
                <a:latin typeface="Proxima Nova" panose="02000506030000020004" pitchFamily="50" charset="0"/>
              </a:rPr>
              <a:t>Angles</a:t>
            </a:r>
            <a:endParaRPr lang="en-US" sz="3200" dirty="0">
              <a:solidFill>
                <a:schemeClr val="bg1"/>
              </a:solidFill>
              <a:latin typeface="Proxima Nova" panose="02000506030000020004" pitchFamily="50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238" y="1292491"/>
            <a:ext cx="4660151" cy="4336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575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94C3EC11-C885-431D-8D1E-EFE83C700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056671"/>
            <a:ext cx="7315200" cy="573157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Show familiarity with basic angle properties and special angle sums such as 90, 180, and 360. Determine angle measures using properties of parallel lines.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Group: Geometry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42553" y="310552"/>
            <a:ext cx="7902146" cy="82257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568412" y="232914"/>
            <a:ext cx="7895967" cy="800216"/>
          </a:xfrm>
          <a:prstGeom prst="rect">
            <a:avLst/>
          </a:prstGeom>
          <a:solidFill>
            <a:srgbClr val="204192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>
                <a:solidFill>
                  <a:schemeClr val="bg1"/>
                </a:solidFill>
                <a:latin typeface="Proxima Nova" panose="02000506030000020004" pitchFamily="50" charset="0"/>
              </a:rPr>
              <a:t>Angles</a:t>
            </a:r>
            <a:endParaRPr lang="en-US" sz="3200" dirty="0">
              <a:solidFill>
                <a:schemeClr val="bg1"/>
              </a:solidFill>
              <a:latin typeface="Proxima Nova" panose="02000506030000020004" pitchFamily="50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8412" y="1323976"/>
            <a:ext cx="5232315" cy="2494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3599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XXX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762969" y="1275317"/>
            <a:ext cx="4205465" cy="1119052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07239341-7DE0-4F39-81C8-43ED6ED6D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056671"/>
            <a:ext cx="7315200" cy="573157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Show familiarity with basic angle properties and special angle sums such as 90, 180, and 360. Determine angle measures using properties of parallel lines.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Group: Geometry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42553" y="310552"/>
            <a:ext cx="7902146" cy="82257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568412" y="232914"/>
            <a:ext cx="7895967" cy="800216"/>
          </a:xfrm>
          <a:prstGeom prst="rect">
            <a:avLst/>
          </a:prstGeom>
          <a:solidFill>
            <a:srgbClr val="204192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>
                <a:solidFill>
                  <a:schemeClr val="bg1"/>
                </a:solidFill>
                <a:latin typeface="Proxima Nova" panose="02000506030000020004" pitchFamily="50" charset="0"/>
              </a:rPr>
              <a:t>Angles</a:t>
            </a:r>
            <a:endParaRPr lang="en-US" sz="3200" dirty="0">
              <a:solidFill>
                <a:schemeClr val="bg1"/>
              </a:solidFill>
              <a:latin typeface="Proxima Nova" panose="02000506030000020004" pitchFamily="50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3583" y="1210760"/>
            <a:ext cx="4291024" cy="3775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513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XXX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844742" y="1448290"/>
            <a:ext cx="3489898" cy="3769090"/>
          </a:xfrm>
          <a:prstGeom prst="rect">
            <a:avLst/>
          </a:prstGeom>
        </p:spPr>
      </p:pic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059D6EDA-16A1-4857-9AC8-CE11E83C8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056671"/>
            <a:ext cx="7315200" cy="573157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Show familiarity with basic angle properties and special angle sums such as 90, 180, and 360. Determine angle measures using properties of parallel lines.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Group: Geometry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42553" y="310552"/>
            <a:ext cx="7902146" cy="82257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568412" y="232914"/>
            <a:ext cx="7895967" cy="800216"/>
          </a:xfrm>
          <a:prstGeom prst="rect">
            <a:avLst/>
          </a:prstGeom>
          <a:solidFill>
            <a:srgbClr val="204192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>
                <a:solidFill>
                  <a:schemeClr val="bg1"/>
                </a:solidFill>
                <a:latin typeface="Proxima Nova" panose="02000506030000020004" pitchFamily="50" charset="0"/>
              </a:rPr>
              <a:t>Angles</a:t>
            </a:r>
            <a:endParaRPr lang="en-US" sz="3200" dirty="0">
              <a:solidFill>
                <a:schemeClr val="bg1"/>
              </a:solidFill>
              <a:latin typeface="Proxima Nova" panose="02000506030000020004" pitchFamily="50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9794" y="1403394"/>
            <a:ext cx="4445538" cy="3858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59896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XXX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710024" y="1424238"/>
            <a:ext cx="3956858" cy="1205737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DEDCF244-1C86-4751-A5ED-252C7B706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056671"/>
            <a:ext cx="7315200" cy="573157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Show familiarity with basic angle properties and special angle sums such as 90, 180, and 360. Determine angle measures using properties of parallel lines.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Group: Geometry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42553" y="310552"/>
            <a:ext cx="7902146" cy="82257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568412" y="232914"/>
            <a:ext cx="7895967" cy="800216"/>
          </a:xfrm>
          <a:prstGeom prst="rect">
            <a:avLst/>
          </a:prstGeom>
          <a:solidFill>
            <a:srgbClr val="204192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>
                <a:solidFill>
                  <a:schemeClr val="bg1"/>
                </a:solidFill>
                <a:latin typeface="Proxima Nova" panose="02000506030000020004" pitchFamily="50" charset="0"/>
              </a:rPr>
              <a:t>Angles</a:t>
            </a:r>
            <a:endParaRPr lang="en-US" sz="3200" dirty="0">
              <a:solidFill>
                <a:schemeClr val="bg1"/>
              </a:solidFill>
              <a:latin typeface="Proxima Nova" panose="02000506030000020004" pitchFamily="50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4796" y="1309670"/>
            <a:ext cx="4228830" cy="3934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9506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2553" y="3982799"/>
            <a:ext cx="4429779" cy="1879300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99FB2725-36DF-4098-9D3E-1996FA8BB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056671"/>
            <a:ext cx="7315200" cy="573157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Show familiarity with basic angle properties and special angle sums such as 90, 180, and 360. Determine angle measures using properties of parallel lines.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Group: Geometry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42553" y="310552"/>
            <a:ext cx="7902146" cy="82257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568412" y="232914"/>
            <a:ext cx="7895967" cy="800216"/>
          </a:xfrm>
          <a:prstGeom prst="rect">
            <a:avLst/>
          </a:prstGeom>
          <a:solidFill>
            <a:srgbClr val="204192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>
                <a:solidFill>
                  <a:schemeClr val="bg1"/>
                </a:solidFill>
                <a:latin typeface="Proxima Nova" panose="02000506030000020004" pitchFamily="50" charset="0"/>
              </a:rPr>
              <a:t>Angles</a:t>
            </a:r>
            <a:endParaRPr lang="en-US" sz="3200" dirty="0">
              <a:solidFill>
                <a:schemeClr val="bg1"/>
              </a:solidFill>
              <a:latin typeface="Proxima Nova" panose="02000506030000020004" pitchFamily="50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8412" y="1323976"/>
            <a:ext cx="5232315" cy="2494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81611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8DC0BDA-B6C5-43AE-A829-3E8B75970B8C}">
  <ds:schemaRefs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0E4445B-60A6-4EFA-B5FB-6060FD38965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1820</TotalTime>
  <Words>291</Words>
  <Application>Microsoft Office PowerPoint</Application>
  <PresentationFormat>On-screen Show (4:3)</PresentationFormat>
  <Paragraphs>27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Calibri</vt:lpstr>
      <vt:lpstr>Proxima Nova</vt:lpstr>
      <vt:lpstr>Tw Cen MT</vt:lpstr>
      <vt:lpstr>Tw Cen MT Condensed</vt:lpstr>
      <vt:lpstr>Wingdings 3</vt:lpstr>
      <vt:lpstr>Integral</vt:lpstr>
      <vt:lpstr>Angles</vt:lpstr>
      <vt:lpstr>PowerPoint Presentation</vt:lpstr>
      <vt:lpstr>PowerPoint Presentation</vt:lpstr>
      <vt:lpstr>PowerPoint Presentation</vt:lpstr>
      <vt:lpstr>XXX</vt:lpstr>
      <vt:lpstr>XXX</vt:lpstr>
      <vt:lpstr>XXX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185</cp:revision>
  <dcterms:created xsi:type="dcterms:W3CDTF">2017-03-09T16:07:22Z</dcterms:created>
  <dcterms:modified xsi:type="dcterms:W3CDTF">2018-03-01T17:07:56Z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