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9" r:id="rId5"/>
    <p:sldId id="320" r:id="rId6"/>
    <p:sldId id="318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zqTZX1wz/j+LGoAO7XJ0w==" hashData="vJ1hXFb4I4P331UnR8pXjpbGKh1E79+kNJonCnYdgZzBCPCSyrXfFXTclJrnxQpBZVnCkj/roLaWiruMnTvoG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52" y="141026"/>
            <a:ext cx="8876813" cy="4758778"/>
            <a:chOff x="704674" y="1109085"/>
            <a:chExt cx="6291744" cy="33729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452" y="1109085"/>
              <a:ext cx="6065242" cy="140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537"/>
            <a:stretch/>
          </p:blipFill>
          <p:spPr>
            <a:xfrm>
              <a:off x="704674" y="1238206"/>
              <a:ext cx="6291744" cy="324382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author’s overall approach Level: Advanced Skill Group: Main Idea</a:t>
            </a:r>
          </a:p>
        </p:txBody>
      </p:sp>
    </p:spTree>
    <p:extLst>
      <p:ext uri="{BB962C8B-B14F-4D97-AF65-F5344CB8AC3E}">
        <p14:creationId xmlns:p14="http://schemas.microsoft.com/office/powerpoint/2010/main" val="2747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288"/>
          <a:stretch/>
        </p:blipFill>
        <p:spPr>
          <a:xfrm>
            <a:off x="172296" y="138023"/>
            <a:ext cx="8876813" cy="2689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author’s overall approach Level: Advanced Skill Group: Main Idea</a:t>
            </a:r>
          </a:p>
        </p:txBody>
      </p:sp>
    </p:spTree>
    <p:extLst>
      <p:ext uri="{BB962C8B-B14F-4D97-AF65-F5344CB8AC3E}">
        <p14:creationId xmlns:p14="http://schemas.microsoft.com/office/powerpoint/2010/main" val="346154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Tone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author’s overall approach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678" y="1480224"/>
            <a:ext cx="5092116" cy="2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Tone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author’s overall approach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67" y="1347205"/>
            <a:ext cx="4462942" cy="2134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67" y="3551100"/>
            <a:ext cx="3892491" cy="26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8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61BE56-3D74-433B-BC81-0D814AC26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1156</TotalTime>
  <Words>54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Tone</vt:lpstr>
      <vt:lpstr>Tone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132</cp:revision>
  <dcterms:created xsi:type="dcterms:W3CDTF">2017-03-09T16:07:22Z</dcterms:created>
  <dcterms:modified xsi:type="dcterms:W3CDTF">2018-03-01T18:05:16Z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