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9"/>
  </p:notesMasterIdLst>
  <p:sldIdLst>
    <p:sldId id="276" r:id="rId5"/>
    <p:sldId id="280" r:id="rId6"/>
    <p:sldId id="281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9+gJeL+rkVhG9qYNUFxUZA==" hashData="hsFN7KbyNcUYrWnCW0ayboTJh3jbEOrixYZZwhSWnV2PBsIX2VgkuaaJ5ThxRX1SHIxpr5A/ppNYg7eqfVFml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commas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commas. Level: Intermediate. Skill Group: Punctuation.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649" y="1568366"/>
            <a:ext cx="4698546" cy="2240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59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Delete unnecessary commas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commas. Level: Intermediate. Skill Group: Punctuation.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0" y="1556167"/>
            <a:ext cx="4516044" cy="2218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633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Delete unnecessary commas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commas. Level: Intermediate. Skill Group: Punctuation.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649" y="1568366"/>
            <a:ext cx="4724051" cy="22523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6649" y="4342158"/>
            <a:ext cx="4578101" cy="1257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694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Delete unnecessary </a:t>
            </a: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commas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24089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Eliminate unnecessary commas. Level: Intermediate. Skill Group: Punctuation.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0" y="1556167"/>
            <a:ext cx="4609562" cy="226434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0" y="4298418"/>
            <a:ext cx="4609562" cy="1294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3690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94565AE-C228-47D1-8F2C-B3767CA08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2571</TotalTime>
  <Words>64</Words>
  <Application>Microsoft Office PowerPoint</Application>
  <PresentationFormat>On-screen Show (4:3)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Calibri</vt:lpstr>
      <vt:lpstr>Proxima Nova</vt:lpstr>
      <vt:lpstr>Tw Cen MT</vt:lpstr>
      <vt:lpstr>Tw Cen MT Condensed</vt:lpstr>
      <vt:lpstr>Wingdings 3</vt:lpstr>
      <vt:lpstr>Integral</vt:lpstr>
      <vt:lpstr>Eliminate unnecessary commas</vt:lpstr>
      <vt:lpstr>Delete unnecessary commas</vt:lpstr>
      <vt:lpstr>Delete unnecessary commas</vt:lpstr>
      <vt:lpstr>Delete unnecessary commas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136</cp:revision>
  <dcterms:created xsi:type="dcterms:W3CDTF">2017-03-09T16:07:22Z</dcterms:created>
  <dcterms:modified xsi:type="dcterms:W3CDTF">2018-03-01T16:09:15Z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