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76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9+gJeL+rkVhG9qYNUFxUZA==" hashData="hsFN7KbyNcUYrWnCW0ayboTJh3jbEOrixYZZwhSWnV2PBsIX2VgkuaaJ5ThxRX1SHIxpr5A/ppNYg7eqfVFml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commas. Level: Intermediate.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649" y="1568366"/>
            <a:ext cx="4698546" cy="224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commas. Level: Intermediate.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1556167"/>
            <a:ext cx="4516044" cy="221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3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commas. Level: Intermediate.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649" y="1568366"/>
            <a:ext cx="4724051" cy="22523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649" y="4342158"/>
            <a:ext cx="4578101" cy="125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9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Delete unnecessary </a:t>
            </a: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commas. Level: Intermediate.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1556167"/>
            <a:ext cx="4609562" cy="22643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4298418"/>
            <a:ext cx="4609562" cy="129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69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4565AE-C228-47D1-8F2C-B3767CA08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2571</TotalTime>
  <Words>64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unnecessary commas</vt:lpstr>
      <vt:lpstr>Delete unnecessary commas</vt:lpstr>
      <vt:lpstr>Delete unnecessary commas</vt:lpstr>
      <vt:lpstr>Delete unnecessary commas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136</cp:revision>
  <dcterms:created xsi:type="dcterms:W3CDTF">2017-03-09T16:07:22Z</dcterms:created>
  <dcterms:modified xsi:type="dcterms:W3CDTF">2018-03-01T16:09:15Z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