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3"/>
  </p:notesMasterIdLst>
  <p:sldIdLst>
    <p:sldId id="280" r:id="rId5"/>
    <p:sldId id="281" r:id="rId6"/>
    <p:sldId id="282" r:id="rId7"/>
    <p:sldId id="283" r:id="rId8"/>
    <p:sldId id="279" r:id="rId9"/>
    <p:sldId id="276" r:id="rId10"/>
    <p:sldId id="277" r:id="rId11"/>
    <p:sldId id="27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i+yjoZSGJDF95q6QVu+kA==" hashData="dnS0NteCdoPUYRYqh2Bz/QqWYmh82aKh9UDfi3LXJhVJLQw+FjB8MS/vxS2bWcXkCOfSS2rVO2R3HvxFl24H/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0611" autoAdjust="0"/>
  </p:normalViewPr>
  <p:slideViewPr>
    <p:cSldViewPr snapToGrid="0">
      <p:cViewPr varScale="1">
        <p:scale>
          <a:sx n="109" d="100"/>
          <a:sy n="109" d="100"/>
        </p:scale>
        <p:origin x="1598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3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2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0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Read and interpret data in more complex data presentations.  Level: Advanced Skill Group: Scientific Investigation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8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" y="194689"/>
            <a:ext cx="8567716" cy="40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736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1" y="428301"/>
            <a:ext cx="7318469" cy="5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5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68" y="273458"/>
            <a:ext cx="8141362" cy="561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0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5" y="460311"/>
            <a:ext cx="8586320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9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915" y="171983"/>
            <a:ext cx="5163609" cy="42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1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911" y="189786"/>
            <a:ext cx="5471661" cy="38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1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6294" y="533205"/>
            <a:ext cx="8525197" cy="3587533"/>
            <a:chOff x="642553" y="1539063"/>
            <a:chExt cx="8026567" cy="318541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2553" y="1539063"/>
              <a:ext cx="3855167" cy="31854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16395" y="1578786"/>
              <a:ext cx="4152725" cy="2139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6335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0277" y="466352"/>
            <a:ext cx="8575588" cy="3642510"/>
            <a:chOff x="568412" y="1501628"/>
            <a:chExt cx="8072861" cy="311792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8412" y="1501628"/>
              <a:ext cx="4437778" cy="311792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06190" y="1623168"/>
              <a:ext cx="3635083" cy="18647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68047" y="3383569"/>
              <a:ext cx="2794441" cy="4014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459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48E1CE-C9E5-410C-8A6D-A4A07F0034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1273</TotalTime>
  <Words>152</Words>
  <Application>Microsoft Office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146</cp:revision>
  <dcterms:created xsi:type="dcterms:W3CDTF">2017-03-09T16:07:22Z</dcterms:created>
  <dcterms:modified xsi:type="dcterms:W3CDTF">2018-03-01T19:11:02Z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