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37" r:id="rId5"/>
    <p:sldId id="347" r:id="rId6"/>
    <p:sldId id="348" r:id="rId7"/>
    <p:sldId id="349" r:id="rId8"/>
    <p:sldId id="344" r:id="rId9"/>
    <p:sldId id="346" r:id="rId10"/>
    <p:sldId id="334" r:id="rId11"/>
    <p:sldId id="341" r:id="rId12"/>
    <p:sldId id="343" r:id="rId13"/>
    <p:sldId id="35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22/5McKj+sEm9DvqP4iUBw==" hashData="sMpCGsV7/Cj9qSVVLoLZ3gtmK6Pc/WXW9fAge8FcqQaOTwscAwbwngJfAjBSGm9C84IXZ9HmJYobevvq3SNbG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171" y="1257146"/>
            <a:ext cx="5683512" cy="323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4609" y="3211708"/>
            <a:ext cx="4717776" cy="232084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91AE836-A6B0-411A-BE38-731FB34B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402" y="1257146"/>
            <a:ext cx="6029685" cy="168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0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3116B43-7E4C-426F-84FC-B9C0920C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3" y="1257146"/>
            <a:ext cx="5746673" cy="306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0DE3DB2-19DA-4A88-96DC-72B3B851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13" y="1257147"/>
            <a:ext cx="4917988" cy="294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CD33D77-820B-4079-827D-8BD1F2E0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3" y="1552844"/>
            <a:ext cx="5281764" cy="294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7D0FC88-FDBB-4B89-8FDD-FECFDC265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57" y="1570469"/>
            <a:ext cx="6029685" cy="168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9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99" y="4645511"/>
            <a:ext cx="4641920" cy="119962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53D5C76-D220-4798-840E-1664C5B10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171" y="1257146"/>
            <a:ext cx="5683512" cy="323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542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879" y="4067338"/>
            <a:ext cx="4463232" cy="202926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F1B13DA-C70F-4559-B6DE-D9C6E0C5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553" y="1257146"/>
            <a:ext cx="5387311" cy="287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4404" y="4266005"/>
            <a:ext cx="4104628" cy="172581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91CA492-D0F8-461C-8EBA-26131386A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3" y="1257147"/>
            <a:ext cx="4917988" cy="294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Pythagorean Theorem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0460" y="4090092"/>
            <a:ext cx="4105443" cy="189881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FFF1E26-6623-4257-85E7-F5C1D684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Pythagorean triples. (intermediate) Use the Pythagorean theorem.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 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553" y="1192512"/>
            <a:ext cx="5281764" cy="294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99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11B5B9-F93B-47C3-BD2E-7A77BDD5AC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1872</TotalTime>
  <Words>260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Pythagorean Theorem</vt:lpstr>
      <vt:lpstr>Pythagorean Theorem</vt:lpstr>
      <vt:lpstr>Pythagorean Theorem</vt:lpstr>
      <vt:lpstr>Pythagorean Theorem</vt:lpstr>
      <vt:lpstr>Pythagorean Theorem</vt:lpstr>
      <vt:lpstr>Pythagorean Theorem</vt:lpstr>
      <vt:lpstr>Pythagorean Theorem</vt:lpstr>
      <vt:lpstr>Pythagorean Theorem</vt:lpstr>
      <vt:lpstr>Pythagorean Theorem</vt:lpstr>
      <vt:lpstr>Pythagorean Theorem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194</cp:revision>
  <dcterms:created xsi:type="dcterms:W3CDTF">2017-03-09T16:07:22Z</dcterms:created>
  <dcterms:modified xsi:type="dcterms:W3CDTF">2018-03-01T17:08:43Z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