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6" r:id="rId5"/>
  </p:sldMasterIdLst>
  <p:notesMasterIdLst>
    <p:notesMasterId r:id="rId10"/>
  </p:notesMasterIdLst>
  <p:sldIdLst>
    <p:sldId id="318" r:id="rId6"/>
    <p:sldId id="319" r:id="rId7"/>
    <p:sldId id="317" r:id="rId8"/>
    <p:sldId id="31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KuGb+n8ZpVc7bZp8d7uew==" hashData="7cZXQPjDoOBLT0Z8pQPT+MdBEkJfwZwZ+QVpbzar5lvUUAfHCCBQGtwRID+chqHrjYsAhInhJBma6jVD3JZ41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71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58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54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54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18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34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29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7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46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00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2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152" y="141026"/>
            <a:ext cx="8876813" cy="4758778"/>
            <a:chOff x="704674" y="1109085"/>
            <a:chExt cx="6291744" cy="33729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1452" y="1109085"/>
              <a:ext cx="6065242" cy="1408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537"/>
            <a:stretch/>
          </p:blipFill>
          <p:spPr>
            <a:xfrm>
              <a:off x="704674" y="1238206"/>
              <a:ext cx="6291744" cy="3243825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95637"/>
            <a:ext cx="7315200" cy="355094"/>
          </a:xfrm>
          <a:solidFill>
            <a:srgbClr val="204192"/>
          </a:solidFill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Use details that appear in different sections of complex passages to support specific points 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Supporting Details</a:t>
            </a:r>
          </a:p>
        </p:txBody>
      </p:sp>
    </p:spTree>
    <p:extLst>
      <p:ext uri="{BB962C8B-B14F-4D97-AF65-F5344CB8AC3E}">
        <p14:creationId xmlns:p14="http://schemas.microsoft.com/office/powerpoint/2010/main" val="209102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288"/>
          <a:stretch/>
        </p:blipFill>
        <p:spPr>
          <a:xfrm>
            <a:off x="172296" y="138023"/>
            <a:ext cx="8876813" cy="2689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83124"/>
            <a:ext cx="7315200" cy="355094"/>
          </a:xfrm>
          <a:solidFill>
            <a:srgbClr val="204192"/>
          </a:solidFill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Use details that appear in different sections of complex passages to support specific points 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Supporting Details</a:t>
            </a:r>
          </a:p>
        </p:txBody>
      </p:sp>
    </p:spTree>
    <p:extLst>
      <p:ext uri="{BB962C8B-B14F-4D97-AF65-F5344CB8AC3E}">
        <p14:creationId xmlns:p14="http://schemas.microsoft.com/office/powerpoint/2010/main" val="327604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49285"/>
            <a:ext cx="7315200" cy="288933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details that appear in different sections of complex passages to support specific points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6035" y="171491"/>
            <a:ext cx="8380530" cy="5606987"/>
            <a:chOff x="166035" y="171491"/>
            <a:chExt cx="8380530" cy="560698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7376" y="2923726"/>
              <a:ext cx="3951396" cy="285475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4540"/>
            <a:stretch/>
          </p:blipFill>
          <p:spPr>
            <a:xfrm>
              <a:off x="166035" y="171491"/>
              <a:ext cx="8380530" cy="2452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68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Use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012" y="1517127"/>
            <a:ext cx="3856822" cy="2786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4003" y="1548113"/>
            <a:ext cx="3397429" cy="37444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49285"/>
            <a:ext cx="7315200" cy="288933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details that appear in different sections of complex passages to support specific points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Supporting Details</a:t>
            </a:r>
          </a:p>
        </p:txBody>
      </p:sp>
    </p:spTree>
    <p:extLst>
      <p:ext uri="{BB962C8B-B14F-4D97-AF65-F5344CB8AC3E}">
        <p14:creationId xmlns:p14="http://schemas.microsoft.com/office/powerpoint/2010/main" val="415649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C25B18-D640-4839-9FE6-6E13CDB4B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1161</TotalTime>
  <Words>90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Proxima Nova</vt:lpstr>
      <vt:lpstr>Tw Cen MT</vt:lpstr>
      <vt:lpstr>Tw Cen MT Condensed</vt:lpstr>
      <vt:lpstr>Wingdings 3</vt:lpstr>
      <vt:lpstr>Integral</vt:lpstr>
      <vt:lpstr>Office Theme</vt:lpstr>
      <vt:lpstr>PowerPoint Presentation</vt:lpstr>
      <vt:lpstr>PowerPoint Presentation</vt:lpstr>
      <vt:lpstr>PowerPoint Presentation</vt:lpstr>
      <vt:lpstr>Use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134</cp:revision>
  <dcterms:created xsi:type="dcterms:W3CDTF">2017-03-09T16:07:22Z</dcterms:created>
  <dcterms:modified xsi:type="dcterms:W3CDTF">2018-03-01T18:06:10Z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