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47" r:id="rId6"/>
    <p:sldId id="348" r:id="rId7"/>
    <p:sldId id="349" r:id="rId8"/>
    <p:sldId id="344" r:id="rId9"/>
    <p:sldId id="350" r:id="rId10"/>
    <p:sldId id="351" r:id="rId11"/>
    <p:sldId id="352" r:id="rId12"/>
    <p:sldId id="353" r:id="rId13"/>
    <p:sldId id="35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04Pc9XLtPA9iDxQUOMScQ==" hashData="VqkuGo3F2lZIZr8z60+/UbUiZ6YeCGAIqlOZzH1gNoIga2l+MsPl2Tker0Zc9QkCTdB3vQadeq9BW1kohH1v/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160" y="1257146"/>
            <a:ext cx="4276797" cy="398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573" y="1331448"/>
            <a:ext cx="4405932" cy="14018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573" y="3035486"/>
            <a:ext cx="4273076" cy="315522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648D553-55CE-440E-96FF-7882CA5D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73960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BEF1FAC-06D4-41CB-87EC-723B01E04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32" y="1537238"/>
            <a:ext cx="4385633" cy="418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551963"/>
            <a:ext cx="4269997" cy="152500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FA8C3EC-D1C8-4088-A8AB-BC5B30FA9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136" y="1551037"/>
            <a:ext cx="3872883" cy="151094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0D30FA2-984C-47B0-9771-EAA57BF6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184" y="1458757"/>
            <a:ext cx="4405932" cy="140188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CC1ADE6-A966-4721-8D51-92AA68F0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22629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8649" y="1502936"/>
            <a:ext cx="4021340" cy="178304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0ED9153-1170-4E0E-ADB8-2193A68E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2" y="1438302"/>
            <a:ext cx="4150237" cy="386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0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89232" y="1558088"/>
            <a:ext cx="3999429" cy="2033608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82A1954-FB44-4367-A369-3BFF252C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390" y="1501117"/>
            <a:ext cx="4385633" cy="418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88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209" y="1541070"/>
            <a:ext cx="4650220" cy="16607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923" y="3441676"/>
            <a:ext cx="4362276" cy="158968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A6035BF5-6E2A-4798-8F5F-D75BECA4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81273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Triangles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135" y="1560514"/>
            <a:ext cx="4657370" cy="181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136" y="3593687"/>
            <a:ext cx="4438507" cy="225686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EE7B344-50F7-4624-AFE3-1AC80650A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properties of special triangles such as 30-60-90, 45-45-90, similar, and congruent.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897837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96FBAE-F752-4932-9688-FC487AACD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1882</TotalTime>
  <Words>240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Triangles</vt:lpstr>
      <vt:lpstr>Triangles</vt:lpstr>
      <vt:lpstr>Triangles</vt:lpstr>
      <vt:lpstr>Triangles</vt:lpstr>
      <vt:lpstr>Triangles</vt:lpstr>
      <vt:lpstr>Triangles</vt:lpstr>
      <vt:lpstr>Triangles</vt:lpstr>
      <vt:lpstr>Triangles</vt:lpstr>
      <vt:lpstr>Triangles</vt:lpstr>
      <vt:lpstr>Triangles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198</cp:revision>
  <dcterms:created xsi:type="dcterms:W3CDTF">2017-03-09T16:07:22Z</dcterms:created>
  <dcterms:modified xsi:type="dcterms:W3CDTF">2018-03-01T17:09:47Z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