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76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Ri35zPkhRZjnp/0AhTZZg==" hashData="vbKQ7DWPnX0sQ3y3MX1hhGilt9bV0wvFu3mR2zONzyB81CRP7GPL0TeV8S5tpiogHx0R8UBGcIoZfEavvmN8f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commas and parenthetical phrases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for parenthetical phrases. Level: Intermediate.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275" y="1610311"/>
            <a:ext cx="4331193" cy="392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commas and parenthetical phrases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for parenthetical phrases. Level: Intermediate.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5" y="1551963"/>
            <a:ext cx="4567682" cy="214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3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commas and parenthetical phrases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for parenthetical phrases. Level: Intermediate.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0598" y="1809095"/>
            <a:ext cx="3945978" cy="35733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02257" y="1809095"/>
            <a:ext cx="3933842" cy="152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832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commas and parenthetical phrases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for parenthetical phrases. Level: Intermediate.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1399681"/>
            <a:ext cx="4537958" cy="21332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4098367"/>
            <a:ext cx="4537959" cy="139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97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66618D-9844-483E-B028-E74F3B9722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2582</TotalTime>
  <Words>76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commas and parenthetical phrases</vt:lpstr>
      <vt:lpstr>commas and parenthetical phrases</vt:lpstr>
      <vt:lpstr>commas and parenthetical phrases</vt:lpstr>
      <vt:lpstr>commas and parenthetical phrases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137</cp:revision>
  <dcterms:created xsi:type="dcterms:W3CDTF">2017-03-09T16:07:22Z</dcterms:created>
  <dcterms:modified xsi:type="dcterms:W3CDTF">2018-03-01T16:10:01Z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