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1"/>
  </p:notesMasterIdLst>
  <p:sldIdLst>
    <p:sldId id="278" r:id="rId5"/>
    <p:sldId id="279" r:id="rId6"/>
    <p:sldId id="280" r:id="rId7"/>
    <p:sldId id="281" r:id="rId8"/>
    <p:sldId id="277" r:id="rId9"/>
    <p:sldId id="27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Gxnn/aKblSrALU4toU58Tg==" hashData="QqLt4CKsvL+IM2pCTzZXL+nGrNqa/IuYGlMFEri3NLvNuXbPjCqIRiw3ba6Tme0ToaoR5lG3p50c4fIffi7ae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0313" autoAdjust="0"/>
  </p:normalViewPr>
  <p:slideViewPr>
    <p:cSldViewPr snapToGrid="0">
      <p:cViewPr varScale="1">
        <p:scale>
          <a:sx n="109" d="100"/>
          <a:sy n="109" d="100"/>
        </p:scale>
        <p:origin x="1598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Predict the results of an additional step in an experiment.  Level: Advanced Skill Group: Evaluation of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03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Predict the results of an additional step in an experiment.  Level: Advanced Skill Group: Evaluation of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277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Predict the results of an additional step in an experiment.  Level: Advanced Skill Group: Evaluation of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21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Predict the results of an additional step in an experiment.  Level: Advanced Skill Group: Evaluation of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61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Predict the results of an additional step in an experiment.  Level: Advanced Skill Group: Evaluation of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78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Predict the results of an additional step in an experiment.  Level: Advanced Skill Group: Evaluation of Models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09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995" y="194689"/>
            <a:ext cx="8567716" cy="409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04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741" y="428301"/>
            <a:ext cx="7318469" cy="5168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04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368" y="273458"/>
            <a:ext cx="8141362" cy="56124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87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415" y="460311"/>
            <a:ext cx="8586320" cy="430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3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483" y="355858"/>
            <a:ext cx="5066951" cy="376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42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21191" y="316755"/>
            <a:ext cx="5112710" cy="5442777"/>
            <a:chOff x="897621" y="1302407"/>
            <a:chExt cx="4496499" cy="489705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621" y="1302407"/>
              <a:ext cx="4496499" cy="333917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621" y="4941642"/>
              <a:ext cx="4328385" cy="1257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67207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B413CC-A592-4EDB-B96E-14B73B14B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schemas.microsoft.com/office/2006/metadata/properties"/>
    <ds:schemaRef ds:uri="http://schemas.microsoft.com/office/infopath/2007/PartnerControl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1276</TotalTime>
  <Words>126</Words>
  <Application>Microsoft Office PowerPoint</Application>
  <PresentationFormat>On-screen Show (4:3)</PresentationFormat>
  <Paragraphs>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147</cp:revision>
  <dcterms:created xsi:type="dcterms:W3CDTF">2017-03-09T16:07:22Z</dcterms:created>
  <dcterms:modified xsi:type="dcterms:W3CDTF">2018-03-01T19:11:57Z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